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encegauthier:Library:Containers:com.apple.mail:Data:Library:Mail%20Downloads:9C95A609-43BB-47CC-8745-8481CB7364DA:Registre%20pompage%20(2005-2018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Arial"/>
              </a:defRPr>
            </a:pPr>
            <a:r>
              <a:rPr lang="fr-FR" sz="1200" b="1" i="0" u="none" strike="noStrike">
                <a:solidFill>
                  <a:srgbClr val="000000"/>
                </a:solidFill>
                <a:effectLst/>
                <a:latin typeface="Arial"/>
              </a:rPr>
              <a:t>Total d'eau G/US (milliards) pompé par année</a:t>
            </a:r>
          </a:p>
        </c:rich>
      </c:tx>
      <c:layout>
        <c:manualLayout>
          <c:xMode val="edge"/>
          <c:yMode val="edge"/>
          <c:x val="0.293337"/>
          <c:y val="0.005"/>
          <c:w val="0.413327"/>
          <c:h val="0.198595"/>
        </c:manualLayout>
      </c:layout>
      <c:overlay val="1"/>
      <c:spPr>
        <a:noFill/>
        <a:effectLst/>
      </c:spPr>
    </c:title>
    <c:autoTitleDeleted val="0"/>
    <c:view3D>
      <c:rotX val="15"/>
      <c:hPercent val="37"/>
      <c:rotY val="0"/>
      <c:depthPercent val="50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.005"/>
          <c:y val="0.198595"/>
          <c:w val="1.0"/>
          <c:h val="0.8014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Graph!$D$1</c:f>
              <c:strCache>
                <c:ptCount val="1"/>
                <c:pt idx="0">
                  <c:v>Total G/US (milliards)</c:v>
                </c:pt>
              </c:strCache>
            </c:strRef>
          </c:tx>
          <c:spPr>
            <a:solidFill>
              <a:srgbClr val="00CCFF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Graph!$A$2:$A$15</c:f>
              <c:numCache>
                <c:formatCode>General</c:formatCode>
                <c:ptCount val="14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  <c:pt idx="11">
                  <c:v>2016.0</c:v>
                </c:pt>
                <c:pt idx="12">
                  <c:v>2017.0</c:v>
                </c:pt>
                <c:pt idx="13">
                  <c:v>2018.0</c:v>
                </c:pt>
              </c:numCache>
            </c:numRef>
          </c:cat>
          <c:val>
            <c:numRef>
              <c:f>Graph!$D$2:$D$15</c:f>
              <c:numCache>
                <c:formatCode>0.00</c:formatCode>
                <c:ptCount val="14"/>
                <c:pt idx="0">
                  <c:v>11.25</c:v>
                </c:pt>
                <c:pt idx="1">
                  <c:v>10.644</c:v>
                </c:pt>
                <c:pt idx="2">
                  <c:v>5.1795</c:v>
                </c:pt>
                <c:pt idx="3">
                  <c:v>6.3405</c:v>
                </c:pt>
                <c:pt idx="4">
                  <c:v>2.9295</c:v>
                </c:pt>
                <c:pt idx="5">
                  <c:v>2.661</c:v>
                </c:pt>
                <c:pt idx="6">
                  <c:v>6.045</c:v>
                </c:pt>
                <c:pt idx="7">
                  <c:v>2.3235</c:v>
                </c:pt>
                <c:pt idx="8">
                  <c:v>3.0915</c:v>
                </c:pt>
                <c:pt idx="9">
                  <c:v>6.1815</c:v>
                </c:pt>
                <c:pt idx="10">
                  <c:v>2.37522</c:v>
                </c:pt>
                <c:pt idx="11">
                  <c:v>3.96165</c:v>
                </c:pt>
                <c:pt idx="12">
                  <c:v>6.383400000000001</c:v>
                </c:pt>
                <c:pt idx="13">
                  <c:v>4.20795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33-48E0-A60C-FEA296DCF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0123208"/>
        <c:axId val="-2142857720"/>
        <c:axId val="2146307048"/>
      </c:bar3DChart>
      <c:catAx>
        <c:axId val="-213012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fr-FR"/>
          </a:p>
        </c:txPr>
        <c:crossAx val="-2142857720"/>
        <c:crosses val="autoZero"/>
        <c:auto val="1"/>
        <c:lblAlgn val="ctr"/>
        <c:lblOffset val="100"/>
        <c:noMultiLvlLbl val="1"/>
      </c:catAx>
      <c:valAx>
        <c:axId val="-21428577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000000"/>
              </a:solidFill>
              <a:prstDash val="solid"/>
              <a:bevel/>
            </a:ln>
          </c:spPr>
        </c:majorGridlines>
        <c:numFmt formatCode="0.00" sourceLinked="1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fr-FR"/>
          </a:p>
        </c:txPr>
        <c:crossAx val="-2130123208"/>
        <c:crosses val="autoZero"/>
        <c:crossBetween val="between"/>
        <c:majorUnit val="3.0"/>
        <c:minorUnit val="1.5"/>
      </c:valAx>
      <c:serAx>
        <c:axId val="2146307048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/>
            <a:endParaRPr lang="fr-FR"/>
          </a:p>
        </c:txPr>
        <c:crossAx val="-2142857720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27048"/>
          <c:y val="0.225467"/>
          <c:w val="0.24741"/>
          <c:h val="0.051452"/>
        </c:manualLayout>
      </c:layout>
      <c:overlay val="1"/>
      <c:spPr>
        <a:solidFill>
          <a:srgbClr val="FFFFFF"/>
        </a:solidFill>
        <a:ln w="12700" cap="flat">
          <a:solidFill>
            <a:srgbClr val="000000"/>
          </a:solidFill>
          <a:prstDash val="solid"/>
          <a:bevel/>
        </a:ln>
        <a:effectLst/>
      </c:spPr>
      <c:txPr>
        <a:bodyPr/>
        <a:lstStyle/>
        <a:p>
          <a:pPr lvl="0">
            <a:defRPr sz="1000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fr-FR"/>
        </a:p>
      </c:txPr>
    </c:legend>
    <c:plotVisOnly val="1"/>
    <c:dispBlanksAs val="gap"/>
    <c:showDLblsOverMax val="1"/>
  </c:chart>
  <c:spPr>
    <a:solidFill>
      <a:srgbClr val="FFFFFF"/>
    </a:solidFill>
    <a:ln w="12700" cap="flat">
      <a:solidFill>
        <a:srgbClr val="000000"/>
      </a:solidFill>
      <a:prstDash val="solid"/>
      <a:bevel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2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04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6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2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8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08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1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6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39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123A-1F40-A44F-99FB-2A5AB46ABDBE}" type="datetimeFigureOut">
              <a:rPr lang="fr-FR" smtClean="0"/>
              <a:t>18-09-11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3EB03-5677-164A-BBB3-221CF42F6F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62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29614"/>
              </p:ext>
            </p:extLst>
          </p:nvPr>
        </p:nvGraphicFramePr>
        <p:xfrm>
          <a:off x="714453" y="595268"/>
          <a:ext cx="7878823" cy="555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99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/ Gauthier</dc:creator>
  <cp:lastModifiedBy>Laurence / Gauthier</cp:lastModifiedBy>
  <cp:revision>2</cp:revision>
  <cp:lastPrinted>2018-09-11T22:54:09Z</cp:lastPrinted>
  <dcterms:created xsi:type="dcterms:W3CDTF">2018-09-11T22:46:06Z</dcterms:created>
  <dcterms:modified xsi:type="dcterms:W3CDTF">2018-09-11T23:02:26Z</dcterms:modified>
</cp:coreProperties>
</file>