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52" d="100"/>
          <a:sy n="52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 avec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fr-CA" smtClean="0"/>
              <a:t>Cliquez et modifiez le titre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18-09-20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91658"/>
          </a:xfrm>
        </p:spPr>
        <p:txBody>
          <a:bodyPr/>
          <a:lstStyle/>
          <a:p>
            <a:r>
              <a:rPr lang="fr-FR" b="1" dirty="0" smtClean="0"/>
              <a:t>Stratégie ASLSF 2019</a:t>
            </a:r>
            <a:endParaRPr lang="fr-FR" b="1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549274" y="1490073"/>
            <a:ext cx="8219195" cy="4453528"/>
          </a:xfrm>
        </p:spPr>
        <p:txBody>
          <a:bodyPr>
            <a:noAutofit/>
          </a:bodyPr>
          <a:lstStyle/>
          <a:p>
            <a:r>
              <a:rPr lang="fr-FR" sz="2800" b="1" dirty="0" smtClean="0"/>
              <a:t>Supporter activement le reprofilage</a:t>
            </a:r>
          </a:p>
          <a:p>
            <a:r>
              <a:rPr lang="fr-FR" sz="2800" b="1" dirty="0" smtClean="0"/>
              <a:t>Suivre de près les </a:t>
            </a:r>
            <a:r>
              <a:rPr lang="fr-FR" sz="2800" b="1" smtClean="0"/>
              <a:t>inspections des 2 </a:t>
            </a:r>
            <a:r>
              <a:rPr lang="fr-FR" sz="2800" b="1" dirty="0" smtClean="0"/>
              <a:t>rivières</a:t>
            </a:r>
          </a:p>
          <a:p>
            <a:r>
              <a:rPr lang="fr-FR" sz="2800" b="1" dirty="0" smtClean="0"/>
              <a:t>Finaliser le projet Prime-vert sur l’érosion</a:t>
            </a:r>
          </a:p>
          <a:p>
            <a:r>
              <a:rPr lang="fr-FR" sz="2800" b="1" dirty="0" smtClean="0"/>
              <a:t>Analyser les données de qualité de l’eau</a:t>
            </a:r>
          </a:p>
          <a:p>
            <a:r>
              <a:rPr lang="fr-FR" sz="2800" b="1" dirty="0" smtClean="0"/>
              <a:t>Tenir les membres informés</a:t>
            </a:r>
          </a:p>
          <a:p>
            <a:r>
              <a:rPr lang="fr-FR" sz="2800" b="1" dirty="0" smtClean="0"/>
              <a:t>Faire le point sur les stocks de poissons (??)</a:t>
            </a:r>
          </a:p>
          <a:p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8730978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is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Brise.thmx</Template>
  <TotalTime>6</TotalTime>
  <Words>46</Words>
  <Application>Microsoft Macintosh PowerPoint</Application>
  <PresentationFormat>Présentation à l'écran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Brise</vt:lpstr>
      <vt:lpstr>Stratégie ASLSF 2019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Stratégie ASLSF 2019</dc:title>
  <dc:creator>Laurence / Gauthier</dc:creator>
  <cp:lastModifiedBy>Laurence / Gauthier</cp:lastModifiedBy>
  <cp:revision>1</cp:revision>
  <dcterms:created xsi:type="dcterms:W3CDTF">2018-09-20T14:10:01Z</dcterms:created>
  <dcterms:modified xsi:type="dcterms:W3CDTF">2018-09-20T14:16:43Z</dcterms:modified>
</cp:coreProperties>
</file>