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301" r:id="rId7"/>
    <p:sldId id="296" r:id="rId8"/>
    <p:sldId id="299" r:id="rId9"/>
    <p:sldId id="302" r:id="rId10"/>
    <p:sldId id="303" r:id="rId11"/>
    <p:sldId id="305" r:id="rId12"/>
    <p:sldId id="306" r:id="rId13"/>
    <p:sldId id="307" r:id="rId14"/>
    <p:sldId id="304" r:id="rId15"/>
    <p:sldId id="308" r:id="rId16"/>
    <p:sldId id="309" r:id="rId17"/>
    <p:sldId id="268" r:id="rId18"/>
    <p:sldId id="310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8814B-8FE9-4828-925B-453913B4D4BB}" v="342" dt="2021-05-12T13:48:36.127"/>
    <p1510:client id="{7588DA2C-F8DE-48A4-B8E4-679B6BCF0E38}" v="5" dt="2021-05-10T22:49:52.378"/>
    <p1510:client id="{A9CC05AF-6306-4DC9-9098-672C20219973}" v="305" dt="2021-05-10T22:48:14.866"/>
    <p1510:client id="{B3638CC2-FC6C-442F-99C6-D0513AA01A58}" v="38" dt="2021-05-10T23:10:44.321"/>
    <p1510:client id="{B79CB24E-533E-42F9-B682-54C5D72A12AA}" v="1413" dt="2021-05-13T15:50:58.951"/>
    <p1510:client id="{D4EAD5B3-39B8-4A37-A944-967AA5ACEC66}" v="77" dt="2021-05-12T13:53:40.336"/>
    <p1510:client id="{D92BC1E5-7381-49A6-8386-DAD20148F2CA}" v="348" dt="2021-05-12T21:02:40.692"/>
    <p1510:client id="{E0E49668-8CB6-4BE1-B679-20845689C732}" v="21" dt="2021-05-10T23:04:05.974"/>
    <p1510:client id="{F668C803-9E6F-4330-9153-4296B0DB4218}" v="401" dt="2021-05-13T14:12:05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aume Letournel - Comité Zip du Haut St-Laurent  - projets2@ziphsl.org" userId="S::projets2@ziphsl.org::14ebc93c-0c26-4f0c-abb5-08035efcfecb" providerId="AD" clId="Web-{A9CC05AF-6306-4DC9-9098-672C20219973}"/>
    <pc:docChg chg="addSld modSld">
      <pc:chgData name="Guillaume Letournel - Comité Zip du Haut St-Laurent  - projets2@ziphsl.org" userId="S::projets2@ziphsl.org::14ebc93c-0c26-4f0c-abb5-08035efcfecb" providerId="AD" clId="Web-{A9CC05AF-6306-4DC9-9098-672C20219973}" dt="2021-05-10T22:48:00.538" v="182" actId="20577"/>
      <pc:docMkLst>
        <pc:docMk/>
      </pc:docMkLst>
      <pc:sldChg chg="addSp delSp modSp new mod setBg">
        <pc:chgData name="Guillaume Letournel - Comité Zip du Haut St-Laurent  - projets2@ziphsl.org" userId="S::projets2@ziphsl.org::14ebc93c-0c26-4f0c-abb5-08035efcfecb" providerId="AD" clId="Web-{A9CC05AF-6306-4DC9-9098-672C20219973}" dt="2021-05-10T22:48:00.538" v="182" actId="20577"/>
        <pc:sldMkLst>
          <pc:docMk/>
          <pc:sldMk cId="2062178607" sldId="256"/>
        </pc:sldMkLst>
        <pc:spChg chg="mod">
          <ac:chgData name="Guillaume Letournel - Comité Zip du Haut St-Laurent  - projets2@ziphsl.org" userId="S::projets2@ziphsl.org::14ebc93c-0c26-4f0c-abb5-08035efcfecb" providerId="AD" clId="Web-{A9CC05AF-6306-4DC9-9098-672C20219973}" dt="2021-05-10T22:46:11.084" v="135" actId="14100"/>
          <ac:spMkLst>
            <pc:docMk/>
            <pc:sldMk cId="2062178607" sldId="256"/>
            <ac:spMk id="2" creationId="{025F7173-FDB3-4E3D-B962-49FBA58A4542}"/>
          </ac:spMkLst>
        </pc:spChg>
        <pc:spChg chg="mod">
          <ac:chgData name="Guillaume Letournel - Comité Zip du Haut St-Laurent  - projets2@ziphsl.org" userId="S::projets2@ziphsl.org::14ebc93c-0c26-4f0c-abb5-08035efcfecb" providerId="AD" clId="Web-{A9CC05AF-6306-4DC9-9098-672C20219973}" dt="2021-05-10T22:48:00.538" v="182" actId="20577"/>
          <ac:spMkLst>
            <pc:docMk/>
            <pc:sldMk cId="2062178607" sldId="256"/>
            <ac:spMk id="3" creationId="{EFF7B1FB-50F2-49A3-A324-E9A605270EFE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45.864" v="116"/>
          <ac:spMkLst>
            <pc:docMk/>
            <pc:sldMk cId="2062178607" sldId="256"/>
            <ac:spMk id="9" creationId="{F6EF57EF-D042-41D3-83E8-41A1FE6C11EB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45.864" v="116"/>
          <ac:spMkLst>
            <pc:docMk/>
            <pc:sldMk cId="2062178607" sldId="256"/>
            <ac:spMk id="11" creationId="{D00A59BB-A268-4F3E-9D41-CA265AF16870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45.864" v="116"/>
          <ac:spMkLst>
            <pc:docMk/>
            <pc:sldMk cId="2062178607" sldId="256"/>
            <ac:spMk id="13" creationId="{63794DCE-9D34-40DF-AB3F-06DA8ACCDA97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45.864" v="116"/>
          <ac:spMkLst>
            <pc:docMk/>
            <pc:sldMk cId="2062178607" sldId="256"/>
            <ac:spMk id="15" creationId="{45006452-918C-4282-A72C-C9692B669104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25.849" v="107"/>
          <ac:spMkLst>
            <pc:docMk/>
            <pc:sldMk cId="2062178607" sldId="256"/>
            <ac:spMk id="17" creationId="{F6EF57EF-D042-41D3-83E8-41A1FE6C11EB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25.849" v="107"/>
          <ac:spMkLst>
            <pc:docMk/>
            <pc:sldMk cId="2062178607" sldId="256"/>
            <ac:spMk id="18" creationId="{D00A59BB-A268-4F3E-9D41-CA265AF16870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25.849" v="107"/>
          <ac:spMkLst>
            <pc:docMk/>
            <pc:sldMk cId="2062178607" sldId="256"/>
            <ac:spMk id="19" creationId="{63794DCE-9D34-40DF-AB3F-06DA8ACCDA97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23.442" v="105"/>
          <ac:spMkLst>
            <pc:docMk/>
            <pc:sldMk cId="2062178607" sldId="256"/>
            <ac:spMk id="20" creationId="{6FC11E2E-9797-4FEA-90FD-894E32A208B5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25.849" v="107"/>
          <ac:spMkLst>
            <pc:docMk/>
            <pc:sldMk cId="2062178607" sldId="256"/>
            <ac:spMk id="21" creationId="{45006452-918C-4282-A72C-C9692B669104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23.442" v="105"/>
          <ac:spMkLst>
            <pc:docMk/>
            <pc:sldMk cId="2062178607" sldId="256"/>
            <ac:spMk id="22" creationId="{F8828EFD-56F8-4B00-9A0D-B623CC074A0E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30.646" v="109"/>
          <ac:spMkLst>
            <pc:docMk/>
            <pc:sldMk cId="2062178607" sldId="256"/>
            <ac:spMk id="23" creationId="{A655A132-543A-420C-B045-863DB1829B91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23.442" v="105"/>
          <ac:spMkLst>
            <pc:docMk/>
            <pc:sldMk cId="2062178607" sldId="256"/>
            <ac:spMk id="24" creationId="{3D4697C8-4A0D-4493-B526-7CC15E0EE557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30.646" v="109"/>
          <ac:spMkLst>
            <pc:docMk/>
            <pc:sldMk cId="2062178607" sldId="256"/>
            <ac:spMk id="25" creationId="{C8908FA0-651E-4684-866E-0B2BAA88B310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23.442" v="105"/>
          <ac:spMkLst>
            <pc:docMk/>
            <pc:sldMk cId="2062178607" sldId="256"/>
            <ac:spMk id="26" creationId="{A085B63A-2D2F-4B09-9BFB-E2080686CEE0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30.646" v="109"/>
          <ac:spMkLst>
            <pc:docMk/>
            <pc:sldMk cId="2062178607" sldId="256"/>
            <ac:spMk id="27" creationId="{6D774DE7-7E08-4AD4-A4B9-E7758DECB2CD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30.646" v="109"/>
          <ac:spMkLst>
            <pc:docMk/>
            <pc:sldMk cId="2062178607" sldId="256"/>
            <ac:spMk id="28" creationId="{2366A95B-DCA5-4A24-84FD-B90CDBC590D5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33.411" v="111"/>
          <ac:spMkLst>
            <pc:docMk/>
            <pc:sldMk cId="2062178607" sldId="256"/>
            <ac:spMk id="29" creationId="{43421B4C-AA27-4F32-AA73-DA587F2729B0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41.489" v="113"/>
          <ac:spMkLst>
            <pc:docMk/>
            <pc:sldMk cId="2062178607" sldId="256"/>
            <ac:spMk id="30" creationId="{1D63188B-C92D-4606-95DB-0601ED0ECB55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41.489" v="113"/>
          <ac:spMkLst>
            <pc:docMk/>
            <pc:sldMk cId="2062178607" sldId="256"/>
            <ac:spMk id="31" creationId="{2927A7B7-1B6D-432E-B2C4-E71C6C361C26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41.489" v="113"/>
          <ac:spMkLst>
            <pc:docMk/>
            <pc:sldMk cId="2062178607" sldId="256"/>
            <ac:spMk id="32" creationId="{E27DBEE0-99A4-4464-9371-C89D97E7A956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45.849" v="115"/>
          <ac:spMkLst>
            <pc:docMk/>
            <pc:sldMk cId="2062178607" sldId="256"/>
            <ac:spMk id="33" creationId="{19D32F93-50AC-4C46-A5DB-291C60DDB7BD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45.849" v="115"/>
          <ac:spMkLst>
            <pc:docMk/>
            <pc:sldMk cId="2062178607" sldId="256"/>
            <ac:spMk id="34" creationId="{827DC2C4-B485-428A-BF4A-472D2967F47F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3:45.849" v="115"/>
          <ac:spMkLst>
            <pc:docMk/>
            <pc:sldMk cId="2062178607" sldId="256"/>
            <ac:spMk id="35" creationId="{EE04B5EB-F158-4507-90DD-BD23620C7CC9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4:32.271" v="126"/>
          <ac:spMkLst>
            <pc:docMk/>
            <pc:sldMk cId="2062178607" sldId="256"/>
            <ac:spMk id="36" creationId="{F6EF57EF-D042-41D3-83E8-41A1FE6C11EB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4:32.271" v="126"/>
          <ac:spMkLst>
            <pc:docMk/>
            <pc:sldMk cId="2062178607" sldId="256"/>
            <ac:spMk id="37" creationId="{D00A59BB-A268-4F3E-9D41-CA265AF16870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4:32.271" v="126"/>
          <ac:spMkLst>
            <pc:docMk/>
            <pc:sldMk cId="2062178607" sldId="256"/>
            <ac:spMk id="38" creationId="{63794DCE-9D34-40DF-AB3F-06DA8ACCDA97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4:32.271" v="126"/>
          <ac:spMkLst>
            <pc:docMk/>
            <pc:sldMk cId="2062178607" sldId="256"/>
            <ac:spMk id="39" creationId="{45006452-918C-4282-A72C-C9692B669104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5:55.881" v="131"/>
          <ac:spMkLst>
            <pc:docMk/>
            <pc:sldMk cId="2062178607" sldId="256"/>
            <ac:spMk id="45" creationId="{CDA1A2E9-63FE-408D-A803-8E306ECAB4B3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5:55.881" v="131"/>
          <ac:spMkLst>
            <pc:docMk/>
            <pc:sldMk cId="2062178607" sldId="256"/>
            <ac:spMk id="47" creationId="{927CAFC9-A675-4314-84EF-236FFA58A3F2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5:55.881" v="131"/>
          <ac:spMkLst>
            <pc:docMk/>
            <pc:sldMk cId="2062178607" sldId="256"/>
            <ac:spMk id="49" creationId="{FBE9F90C-C163-435B-9A68-D15C92D1CF2B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A9CC05AF-6306-4DC9-9098-672C20219973}" dt="2021-05-10T22:45:55.881" v="131"/>
          <ac:spMkLst>
            <pc:docMk/>
            <pc:sldMk cId="2062178607" sldId="256"/>
            <ac:spMk id="51" creationId="{1A882A9F-F4E9-4E23-8F0B-20B5DF42EAA9}"/>
          </ac:spMkLst>
        </pc:spChg>
        <pc:spChg chg="add">
          <ac:chgData name="Guillaume Letournel - Comité Zip du Haut St-Laurent  - projets2@ziphsl.org" userId="S::projets2@ziphsl.org::14ebc93c-0c26-4f0c-abb5-08035efcfecb" providerId="AD" clId="Web-{A9CC05AF-6306-4DC9-9098-672C20219973}" dt="2021-05-10T22:45:55.881" v="131"/>
          <ac:spMkLst>
            <pc:docMk/>
            <pc:sldMk cId="2062178607" sldId="256"/>
            <ac:spMk id="56" creationId="{F6EF57EF-D042-41D3-83E8-41A1FE6C11EB}"/>
          </ac:spMkLst>
        </pc:spChg>
        <pc:spChg chg="add">
          <ac:chgData name="Guillaume Letournel - Comité Zip du Haut St-Laurent  - projets2@ziphsl.org" userId="S::projets2@ziphsl.org::14ebc93c-0c26-4f0c-abb5-08035efcfecb" providerId="AD" clId="Web-{A9CC05AF-6306-4DC9-9098-672C20219973}" dt="2021-05-10T22:45:55.881" v="131"/>
          <ac:spMkLst>
            <pc:docMk/>
            <pc:sldMk cId="2062178607" sldId="256"/>
            <ac:spMk id="58" creationId="{D00A59BB-A268-4F3E-9D41-CA265AF16870}"/>
          </ac:spMkLst>
        </pc:spChg>
        <pc:spChg chg="add">
          <ac:chgData name="Guillaume Letournel - Comité Zip du Haut St-Laurent  - projets2@ziphsl.org" userId="S::projets2@ziphsl.org::14ebc93c-0c26-4f0c-abb5-08035efcfecb" providerId="AD" clId="Web-{A9CC05AF-6306-4DC9-9098-672C20219973}" dt="2021-05-10T22:45:55.881" v="131"/>
          <ac:spMkLst>
            <pc:docMk/>
            <pc:sldMk cId="2062178607" sldId="256"/>
            <ac:spMk id="60" creationId="{63794DCE-9D34-40DF-AB3F-06DA8ACCDA97}"/>
          </ac:spMkLst>
        </pc:spChg>
        <pc:spChg chg="add">
          <ac:chgData name="Guillaume Letournel - Comité Zip du Haut St-Laurent  - projets2@ziphsl.org" userId="S::projets2@ziphsl.org::14ebc93c-0c26-4f0c-abb5-08035efcfecb" providerId="AD" clId="Web-{A9CC05AF-6306-4DC9-9098-672C20219973}" dt="2021-05-10T22:45:55.881" v="131"/>
          <ac:spMkLst>
            <pc:docMk/>
            <pc:sldMk cId="2062178607" sldId="256"/>
            <ac:spMk id="62" creationId="{45006452-918C-4282-A72C-C9692B669104}"/>
          </ac:spMkLst>
        </pc:spChg>
        <pc:picChg chg="add del mod">
          <ac:chgData name="Guillaume Letournel - Comité Zip du Haut St-Laurent  - projets2@ziphsl.org" userId="S::projets2@ziphsl.org::14ebc93c-0c26-4f0c-abb5-08035efcfecb" providerId="AD" clId="Web-{A9CC05AF-6306-4DC9-9098-672C20219973}" dt="2021-05-10T22:44:28.833" v="125"/>
          <ac:picMkLst>
            <pc:docMk/>
            <pc:sldMk cId="2062178607" sldId="256"/>
            <ac:picMk id="4" creationId="{02B57FF1-6E83-472E-9EF5-4E9B0E8E7386}"/>
          </ac:picMkLst>
        </pc:picChg>
        <pc:picChg chg="add mod">
          <ac:chgData name="Guillaume Letournel - Comité Zip du Haut St-Laurent  - projets2@ziphsl.org" userId="S::projets2@ziphsl.org::14ebc93c-0c26-4f0c-abb5-08035efcfecb" providerId="AD" clId="Web-{A9CC05AF-6306-4DC9-9098-672C20219973}" dt="2021-05-10T22:47:19.788" v="142" actId="1076"/>
          <ac:picMkLst>
            <pc:docMk/>
            <pc:sldMk cId="2062178607" sldId="256"/>
            <ac:picMk id="40" creationId="{DED03C48-F375-4466-B13E-CC6FB851FF24}"/>
          </ac:picMkLst>
        </pc:picChg>
      </pc:sldChg>
      <pc:sldChg chg="addSp modSp new mod setBg">
        <pc:chgData name="Guillaume Letournel - Comité Zip du Haut St-Laurent  - projets2@ziphsl.org" userId="S::projets2@ziphsl.org::14ebc93c-0c26-4f0c-abb5-08035efcfecb" providerId="AD" clId="Web-{A9CC05AF-6306-4DC9-9098-672C20219973}" dt="2021-05-10T22:42:49.645" v="103"/>
        <pc:sldMkLst>
          <pc:docMk/>
          <pc:sldMk cId="760668066" sldId="257"/>
        </pc:sldMkLst>
        <pc:spChg chg="mod">
          <ac:chgData name="Guillaume Letournel - Comité Zip du Haut St-Laurent  - projets2@ziphsl.org" userId="S::projets2@ziphsl.org::14ebc93c-0c26-4f0c-abb5-08035efcfecb" providerId="AD" clId="Web-{A9CC05AF-6306-4DC9-9098-672C20219973}" dt="2021-05-10T22:42:49.645" v="103"/>
          <ac:spMkLst>
            <pc:docMk/>
            <pc:sldMk cId="760668066" sldId="257"/>
            <ac:spMk id="2" creationId="{1AD75016-71EF-4024-9523-B7120EF06245}"/>
          </ac:spMkLst>
        </pc:spChg>
        <pc:spChg chg="mod">
          <ac:chgData name="Guillaume Letournel - Comité Zip du Haut St-Laurent  - projets2@ziphsl.org" userId="S::projets2@ziphsl.org::14ebc93c-0c26-4f0c-abb5-08035efcfecb" providerId="AD" clId="Web-{A9CC05AF-6306-4DC9-9098-672C20219973}" dt="2021-05-10T22:42:49.645" v="103"/>
          <ac:spMkLst>
            <pc:docMk/>
            <pc:sldMk cId="760668066" sldId="257"/>
            <ac:spMk id="3" creationId="{09D09067-050C-4936-A5B3-3329C833C16E}"/>
          </ac:spMkLst>
        </pc:spChg>
        <pc:spChg chg="add">
          <ac:chgData name="Guillaume Letournel - Comité Zip du Haut St-Laurent  - projets2@ziphsl.org" userId="S::projets2@ziphsl.org::14ebc93c-0c26-4f0c-abb5-08035efcfecb" providerId="AD" clId="Web-{A9CC05AF-6306-4DC9-9098-672C20219973}" dt="2021-05-10T22:42:49.645" v="103"/>
          <ac:spMkLst>
            <pc:docMk/>
            <pc:sldMk cId="760668066" sldId="257"/>
            <ac:spMk id="8" creationId="{7CB4857B-ED7C-444D-9F04-2F885114A1C2}"/>
          </ac:spMkLst>
        </pc:spChg>
        <pc:spChg chg="add">
          <ac:chgData name="Guillaume Letournel - Comité Zip du Haut St-Laurent  - projets2@ziphsl.org" userId="S::projets2@ziphsl.org::14ebc93c-0c26-4f0c-abb5-08035efcfecb" providerId="AD" clId="Web-{A9CC05AF-6306-4DC9-9098-672C20219973}" dt="2021-05-10T22:42:49.645" v="103"/>
          <ac:spMkLst>
            <pc:docMk/>
            <pc:sldMk cId="760668066" sldId="257"/>
            <ac:spMk id="10" creationId="{D18046FB-44EA-4FD8-A585-EA09A319B2D0}"/>
          </ac:spMkLst>
        </pc:spChg>
        <pc:spChg chg="add">
          <ac:chgData name="Guillaume Letournel - Comité Zip du Haut St-Laurent  - projets2@ziphsl.org" userId="S::projets2@ziphsl.org::14ebc93c-0c26-4f0c-abb5-08035efcfecb" providerId="AD" clId="Web-{A9CC05AF-6306-4DC9-9098-672C20219973}" dt="2021-05-10T22:42:49.645" v="103"/>
          <ac:spMkLst>
            <pc:docMk/>
            <pc:sldMk cId="760668066" sldId="257"/>
            <ac:spMk id="12" creationId="{479F5F2B-8B58-4140-AE6A-51F6C67B18D9}"/>
          </ac:spMkLst>
        </pc:spChg>
      </pc:sldChg>
    </pc:docChg>
  </pc:docChgLst>
  <pc:docChgLst>
    <pc:chgData name="Guillaume Letournel - Comité Zip du Haut St-Laurent  - projets2@ziphsl.org" userId="S::projets2@ziphsl.org::14ebc93c-0c26-4f0c-abb5-08035efcfecb" providerId="AD" clId="Web-{D4EAD5B3-39B8-4A37-A944-967AA5ACEC66}"/>
    <pc:docChg chg="modSld">
      <pc:chgData name="Guillaume Letournel - Comité Zip du Haut St-Laurent  - projets2@ziphsl.org" userId="S::projets2@ziphsl.org::14ebc93c-0c26-4f0c-abb5-08035efcfecb" providerId="AD" clId="Web-{D4EAD5B3-39B8-4A37-A944-967AA5ACEC66}" dt="2021-05-12T13:53:40.336" v="37" actId="20577"/>
      <pc:docMkLst>
        <pc:docMk/>
      </pc:docMkLst>
      <pc:sldChg chg="modSp">
        <pc:chgData name="Guillaume Letournel - Comité Zip du Haut St-Laurent  - projets2@ziphsl.org" userId="S::projets2@ziphsl.org::14ebc93c-0c26-4f0c-abb5-08035efcfecb" providerId="AD" clId="Web-{D4EAD5B3-39B8-4A37-A944-967AA5ACEC66}" dt="2021-05-12T13:53:26.539" v="22" actId="20577"/>
        <pc:sldMkLst>
          <pc:docMk/>
          <pc:sldMk cId="760668066" sldId="257"/>
        </pc:sldMkLst>
        <pc:spChg chg="mod">
          <ac:chgData name="Guillaume Letournel - Comité Zip du Haut St-Laurent  - projets2@ziphsl.org" userId="S::projets2@ziphsl.org::14ebc93c-0c26-4f0c-abb5-08035efcfecb" providerId="AD" clId="Web-{D4EAD5B3-39B8-4A37-A944-967AA5ACEC66}" dt="2021-05-12T13:53:26.539" v="22" actId="20577"/>
          <ac:spMkLst>
            <pc:docMk/>
            <pc:sldMk cId="760668066" sldId="257"/>
            <ac:spMk id="3" creationId="{09D09067-050C-4936-A5B3-3329C833C16E}"/>
          </ac:spMkLst>
        </pc:spChg>
      </pc:sldChg>
      <pc:sldChg chg="modSp">
        <pc:chgData name="Guillaume Letournel - Comité Zip du Haut St-Laurent  - projets2@ziphsl.org" userId="S::projets2@ziphsl.org::14ebc93c-0c26-4f0c-abb5-08035efcfecb" providerId="AD" clId="Web-{D4EAD5B3-39B8-4A37-A944-967AA5ACEC66}" dt="2021-05-12T13:53:40.336" v="37" actId="20577"/>
        <pc:sldMkLst>
          <pc:docMk/>
          <pc:sldMk cId="2283034911" sldId="259"/>
        </pc:sldMkLst>
        <pc:spChg chg="mod">
          <ac:chgData name="Guillaume Letournel - Comité Zip du Haut St-Laurent  - projets2@ziphsl.org" userId="S::projets2@ziphsl.org::14ebc93c-0c26-4f0c-abb5-08035efcfecb" providerId="AD" clId="Web-{D4EAD5B3-39B8-4A37-A944-967AA5ACEC66}" dt="2021-05-12T13:53:32.445" v="27" actId="20577"/>
          <ac:spMkLst>
            <pc:docMk/>
            <pc:sldMk cId="2283034911" sldId="259"/>
            <ac:spMk id="2" creationId="{1AD75016-71EF-4024-9523-B7120EF06245}"/>
          </ac:spMkLst>
        </pc:spChg>
        <pc:spChg chg="mod">
          <ac:chgData name="Guillaume Letournel - Comité Zip du Haut St-Laurent  - projets2@ziphsl.org" userId="S::projets2@ziphsl.org::14ebc93c-0c26-4f0c-abb5-08035efcfecb" providerId="AD" clId="Web-{D4EAD5B3-39B8-4A37-A944-967AA5ACEC66}" dt="2021-05-12T13:53:40.336" v="37" actId="20577"/>
          <ac:spMkLst>
            <pc:docMk/>
            <pc:sldMk cId="2283034911" sldId="259"/>
            <ac:spMk id="3" creationId="{09D09067-050C-4936-A5B3-3329C833C16E}"/>
          </ac:spMkLst>
        </pc:spChg>
      </pc:sldChg>
    </pc:docChg>
  </pc:docChgLst>
  <pc:docChgLst>
    <pc:chgData name="Guillaume Letournel - Comité Zip du Haut St-Laurent  - projets2@ziphsl.org" userId="S::projets2@ziphsl.org::14ebc93c-0c26-4f0c-abb5-08035efcfecb" providerId="AD" clId="Web-{7588DA2C-F8DE-48A4-B8E4-679B6BCF0E38}"/>
    <pc:docChg chg="modSld">
      <pc:chgData name="Guillaume Letournel - Comité Zip du Haut St-Laurent  - projets2@ziphsl.org" userId="S::projets2@ziphsl.org::14ebc93c-0c26-4f0c-abb5-08035efcfecb" providerId="AD" clId="Web-{7588DA2C-F8DE-48A4-B8E4-679B6BCF0E38}" dt="2021-05-10T22:49:52.378" v="5" actId="1076"/>
      <pc:docMkLst>
        <pc:docMk/>
      </pc:docMkLst>
      <pc:sldChg chg="addSp delSp modSp">
        <pc:chgData name="Guillaume Letournel - Comité Zip du Haut St-Laurent  - projets2@ziphsl.org" userId="S::projets2@ziphsl.org::14ebc93c-0c26-4f0c-abb5-08035efcfecb" providerId="AD" clId="Web-{7588DA2C-F8DE-48A4-B8E4-679B6BCF0E38}" dt="2021-05-10T22:49:52.378" v="5" actId="1076"/>
        <pc:sldMkLst>
          <pc:docMk/>
          <pc:sldMk cId="2062178607" sldId="256"/>
        </pc:sldMkLst>
        <pc:spChg chg="mod">
          <ac:chgData name="Guillaume Letournel - Comité Zip du Haut St-Laurent  - projets2@ziphsl.org" userId="S::projets2@ziphsl.org::14ebc93c-0c26-4f0c-abb5-08035efcfecb" providerId="AD" clId="Web-{7588DA2C-F8DE-48A4-B8E4-679B6BCF0E38}" dt="2021-05-10T22:49:52.378" v="5" actId="1076"/>
          <ac:spMkLst>
            <pc:docMk/>
            <pc:sldMk cId="2062178607" sldId="256"/>
            <ac:spMk id="2" creationId="{025F7173-FDB3-4E3D-B962-49FBA58A4542}"/>
          </ac:spMkLst>
        </pc:spChg>
        <pc:spChg chg="mod">
          <ac:chgData name="Guillaume Letournel - Comité Zip du Haut St-Laurent  - projets2@ziphsl.org" userId="S::projets2@ziphsl.org::14ebc93c-0c26-4f0c-abb5-08035efcfecb" providerId="AD" clId="Web-{7588DA2C-F8DE-48A4-B8E4-679B6BCF0E38}" dt="2021-05-10T22:49:13.440" v="0"/>
          <ac:spMkLst>
            <pc:docMk/>
            <pc:sldMk cId="2062178607" sldId="256"/>
            <ac:spMk id="3" creationId="{EFF7B1FB-50F2-49A3-A324-E9A605270EFE}"/>
          </ac:spMkLst>
        </pc:spChg>
        <pc:spChg chg="del">
          <ac:chgData name="Guillaume Letournel - Comité Zip du Haut St-Laurent  - projets2@ziphsl.org" userId="S::projets2@ziphsl.org::14ebc93c-0c26-4f0c-abb5-08035efcfecb" providerId="AD" clId="Web-{7588DA2C-F8DE-48A4-B8E4-679B6BCF0E38}" dt="2021-05-10T22:49:13.440" v="0"/>
          <ac:spMkLst>
            <pc:docMk/>
            <pc:sldMk cId="2062178607" sldId="256"/>
            <ac:spMk id="56" creationId="{F6EF57EF-D042-41D3-83E8-41A1FE6C11EB}"/>
          </ac:spMkLst>
        </pc:spChg>
        <pc:spChg chg="del">
          <ac:chgData name="Guillaume Letournel - Comité Zip du Haut St-Laurent  - projets2@ziphsl.org" userId="S::projets2@ziphsl.org::14ebc93c-0c26-4f0c-abb5-08035efcfecb" providerId="AD" clId="Web-{7588DA2C-F8DE-48A4-B8E4-679B6BCF0E38}" dt="2021-05-10T22:49:13.440" v="0"/>
          <ac:spMkLst>
            <pc:docMk/>
            <pc:sldMk cId="2062178607" sldId="256"/>
            <ac:spMk id="58" creationId="{D00A59BB-A268-4F3E-9D41-CA265AF16870}"/>
          </ac:spMkLst>
        </pc:spChg>
        <pc:spChg chg="del">
          <ac:chgData name="Guillaume Letournel - Comité Zip du Haut St-Laurent  - projets2@ziphsl.org" userId="S::projets2@ziphsl.org::14ebc93c-0c26-4f0c-abb5-08035efcfecb" providerId="AD" clId="Web-{7588DA2C-F8DE-48A4-B8E4-679B6BCF0E38}" dt="2021-05-10T22:49:13.440" v="0"/>
          <ac:spMkLst>
            <pc:docMk/>
            <pc:sldMk cId="2062178607" sldId="256"/>
            <ac:spMk id="60" creationId="{63794DCE-9D34-40DF-AB3F-06DA8ACCDA97}"/>
          </ac:spMkLst>
        </pc:spChg>
        <pc:spChg chg="del">
          <ac:chgData name="Guillaume Letournel - Comité Zip du Haut St-Laurent  - projets2@ziphsl.org" userId="S::projets2@ziphsl.org::14ebc93c-0c26-4f0c-abb5-08035efcfecb" providerId="AD" clId="Web-{7588DA2C-F8DE-48A4-B8E4-679B6BCF0E38}" dt="2021-05-10T22:49:13.440" v="0"/>
          <ac:spMkLst>
            <pc:docMk/>
            <pc:sldMk cId="2062178607" sldId="256"/>
            <ac:spMk id="62" creationId="{45006452-918C-4282-A72C-C9692B669104}"/>
          </ac:spMkLst>
        </pc:spChg>
        <pc:spChg chg="add">
          <ac:chgData name="Guillaume Letournel - Comité Zip du Haut St-Laurent  - projets2@ziphsl.org" userId="S::projets2@ziphsl.org::14ebc93c-0c26-4f0c-abb5-08035efcfecb" providerId="AD" clId="Web-{7588DA2C-F8DE-48A4-B8E4-679B6BCF0E38}" dt="2021-05-10T22:49:13.440" v="0"/>
          <ac:spMkLst>
            <pc:docMk/>
            <pc:sldMk cId="2062178607" sldId="256"/>
            <ac:spMk id="67" creationId="{43421B4C-AA27-4F32-AA73-DA587F2729B0}"/>
          </ac:spMkLst>
        </pc:spChg>
        <pc:picChg chg="mod">
          <ac:chgData name="Guillaume Letournel - Comité Zip du Haut St-Laurent  - projets2@ziphsl.org" userId="S::projets2@ziphsl.org::14ebc93c-0c26-4f0c-abb5-08035efcfecb" providerId="AD" clId="Web-{7588DA2C-F8DE-48A4-B8E4-679B6BCF0E38}" dt="2021-05-10T22:49:27.471" v="2" actId="1076"/>
          <ac:picMkLst>
            <pc:docMk/>
            <pc:sldMk cId="2062178607" sldId="256"/>
            <ac:picMk id="40" creationId="{DED03C48-F375-4466-B13E-CC6FB851FF24}"/>
          </ac:picMkLst>
        </pc:picChg>
      </pc:sldChg>
    </pc:docChg>
  </pc:docChgLst>
  <pc:docChgLst>
    <pc:chgData name="Guillaume Letournel - Comité Zip du Haut St-Laurent  - projets2@ziphsl.org" userId="S::projets2@ziphsl.org::14ebc93c-0c26-4f0c-abb5-08035efcfecb" providerId="AD" clId="Web-{E0E49668-8CB6-4BE1-B679-20845689C732}"/>
    <pc:docChg chg="modSld">
      <pc:chgData name="Guillaume Letournel - Comité Zip du Haut St-Laurent  - projets2@ziphsl.org" userId="S::projets2@ziphsl.org::14ebc93c-0c26-4f0c-abb5-08035efcfecb" providerId="AD" clId="Web-{E0E49668-8CB6-4BE1-B679-20845689C732}" dt="2021-05-10T23:04:05.724" v="32" actId="20577"/>
      <pc:docMkLst>
        <pc:docMk/>
      </pc:docMkLst>
      <pc:sldChg chg="addSp delSp modSp">
        <pc:chgData name="Guillaume Letournel - Comité Zip du Haut St-Laurent  - projets2@ziphsl.org" userId="S::projets2@ziphsl.org::14ebc93c-0c26-4f0c-abb5-08035efcfecb" providerId="AD" clId="Web-{E0E49668-8CB6-4BE1-B679-20845689C732}" dt="2021-05-10T23:04:05.724" v="32" actId="20577"/>
        <pc:sldMkLst>
          <pc:docMk/>
          <pc:sldMk cId="2062178607" sldId="256"/>
        </pc:sldMkLst>
        <pc:spChg chg="mod">
          <ac:chgData name="Guillaume Letournel - Comité Zip du Haut St-Laurent  - projets2@ziphsl.org" userId="S::projets2@ziphsl.org::14ebc93c-0c26-4f0c-abb5-08035efcfecb" providerId="AD" clId="Web-{E0E49668-8CB6-4BE1-B679-20845689C732}" dt="2021-05-10T23:03:50.661" v="27" actId="1076"/>
          <ac:spMkLst>
            <pc:docMk/>
            <pc:sldMk cId="2062178607" sldId="256"/>
            <ac:spMk id="2" creationId="{025F7173-FDB3-4E3D-B962-49FBA58A4542}"/>
          </ac:spMkLst>
        </pc:spChg>
        <pc:spChg chg="mod">
          <ac:chgData name="Guillaume Letournel - Comité Zip du Haut St-Laurent  - projets2@ziphsl.org" userId="S::projets2@ziphsl.org::14ebc93c-0c26-4f0c-abb5-08035efcfecb" providerId="AD" clId="Web-{E0E49668-8CB6-4BE1-B679-20845689C732}" dt="2021-05-10T23:04:05.724" v="32" actId="20577"/>
          <ac:spMkLst>
            <pc:docMk/>
            <pc:sldMk cId="2062178607" sldId="256"/>
            <ac:spMk id="3" creationId="{EFF7B1FB-50F2-49A3-A324-E9A605270EFE}"/>
          </ac:spMkLst>
        </pc:spChg>
        <pc:spChg chg="del">
          <ac:chgData name="Guillaume Letournel - Comité Zip du Haut St-Laurent  - projets2@ziphsl.org" userId="S::projets2@ziphsl.org::14ebc93c-0c26-4f0c-abb5-08035efcfecb" providerId="AD" clId="Web-{E0E49668-8CB6-4BE1-B679-20845689C732}" dt="2021-05-10T22:59:38.738" v="0"/>
          <ac:spMkLst>
            <pc:docMk/>
            <pc:sldMk cId="2062178607" sldId="256"/>
            <ac:spMk id="67" creationId="{43421B4C-AA27-4F32-AA73-DA587F2729B0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0:54.129" v="6"/>
          <ac:spMkLst>
            <pc:docMk/>
            <pc:sldMk cId="2062178607" sldId="256"/>
            <ac:spMk id="72" creationId="{F6EF57EF-D042-41D3-83E8-41A1FE6C11EB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0:54.129" v="6"/>
          <ac:spMkLst>
            <pc:docMk/>
            <pc:sldMk cId="2062178607" sldId="256"/>
            <ac:spMk id="74" creationId="{D00A59BB-A268-4F3E-9D41-CA265AF16870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0:54.129" v="6"/>
          <ac:spMkLst>
            <pc:docMk/>
            <pc:sldMk cId="2062178607" sldId="256"/>
            <ac:spMk id="76" creationId="{63794DCE-9D34-40DF-AB3F-06DA8ACCDA97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0:54.129" v="6"/>
          <ac:spMkLst>
            <pc:docMk/>
            <pc:sldMk cId="2062178607" sldId="256"/>
            <ac:spMk id="78" creationId="{45006452-918C-4282-A72C-C9692B669104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30.004" v="12"/>
          <ac:spMkLst>
            <pc:docMk/>
            <pc:sldMk cId="2062178607" sldId="256"/>
            <ac:spMk id="83" creationId="{93245F62-CCC4-49E4-B95B-EA6C1E790510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30.004" v="12"/>
          <ac:spMkLst>
            <pc:docMk/>
            <pc:sldMk cId="2062178607" sldId="256"/>
            <ac:spMk id="85" creationId="{E6C0DD6B-6AA3-448F-9B99-8386295BC1B4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52.411" v="14"/>
          <ac:spMkLst>
            <pc:docMk/>
            <pc:sldMk cId="2062178607" sldId="256"/>
            <ac:spMk id="90" creationId="{F6EF57EF-D042-41D3-83E8-41A1FE6C11EB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52.411" v="14"/>
          <ac:spMkLst>
            <pc:docMk/>
            <pc:sldMk cId="2062178607" sldId="256"/>
            <ac:spMk id="92" creationId="{D00A59BB-A268-4F3E-9D41-CA265AF16870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52.411" v="14"/>
          <ac:spMkLst>
            <pc:docMk/>
            <pc:sldMk cId="2062178607" sldId="256"/>
            <ac:spMk id="94" creationId="{63794DCE-9D34-40DF-AB3F-06DA8ACCDA97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52.411" v="14"/>
          <ac:spMkLst>
            <pc:docMk/>
            <pc:sldMk cId="2062178607" sldId="256"/>
            <ac:spMk id="96" creationId="{45006452-918C-4282-A72C-C9692B669104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3:21.958" v="25"/>
          <ac:spMkLst>
            <pc:docMk/>
            <pc:sldMk cId="2062178607" sldId="256"/>
            <ac:spMk id="101" creationId="{3E443FD7-A66B-4AA0-872D-B088B9BC5F17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3:21.958" v="25"/>
          <ac:spMkLst>
            <pc:docMk/>
            <pc:sldMk cId="2062178607" sldId="256"/>
            <ac:spMk id="103" creationId="{C04BE0EF-3561-49B4-9A29-F283168A91C7}"/>
          </ac:spMkLst>
        </pc:spChg>
        <pc:spChg chg="add">
          <ac:chgData name="Guillaume Letournel - Comité Zip du Haut St-Laurent  - projets2@ziphsl.org" userId="S::projets2@ziphsl.org::14ebc93c-0c26-4f0c-abb5-08035efcfecb" providerId="AD" clId="Web-{E0E49668-8CB6-4BE1-B679-20845689C732}" dt="2021-05-10T23:03:21.958" v="25"/>
          <ac:spMkLst>
            <pc:docMk/>
            <pc:sldMk cId="2062178607" sldId="256"/>
            <ac:spMk id="108" creationId="{49F388DC-C47F-4048-9B69-F1644A2A1610}"/>
          </ac:spMkLst>
        </pc:spChg>
        <pc:spChg chg="add">
          <ac:chgData name="Guillaume Letournel - Comité Zip du Haut St-Laurent  - projets2@ziphsl.org" userId="S::projets2@ziphsl.org::14ebc93c-0c26-4f0c-abb5-08035efcfecb" providerId="AD" clId="Web-{E0E49668-8CB6-4BE1-B679-20845689C732}" dt="2021-05-10T23:03:21.958" v="25"/>
          <ac:spMkLst>
            <pc:docMk/>
            <pc:sldMk cId="2062178607" sldId="256"/>
            <ac:spMk id="110" creationId="{422C035D-D3AD-4301-A1B5-D4C91E3C5855}"/>
          </ac:spMkLst>
        </pc:spChg>
        <pc:spChg chg="add">
          <ac:chgData name="Guillaume Letournel - Comité Zip du Haut St-Laurent  - projets2@ziphsl.org" userId="S::projets2@ziphsl.org::14ebc93c-0c26-4f0c-abb5-08035efcfecb" providerId="AD" clId="Web-{E0E49668-8CB6-4BE1-B679-20845689C732}" dt="2021-05-10T23:03:21.958" v="25"/>
          <ac:spMkLst>
            <pc:docMk/>
            <pc:sldMk cId="2062178607" sldId="256"/>
            <ac:spMk id="112" creationId="{C9957036-C837-4C4C-BBF0-4A0EC52AE1E1}"/>
          </ac:spMkLst>
        </pc:spChg>
        <pc:spChg chg="add">
          <ac:chgData name="Guillaume Letournel - Comité Zip du Haut St-Laurent  - projets2@ziphsl.org" userId="S::projets2@ziphsl.org::14ebc93c-0c26-4f0c-abb5-08035efcfecb" providerId="AD" clId="Web-{E0E49668-8CB6-4BE1-B679-20845689C732}" dt="2021-05-10T23:03:21.958" v="25"/>
          <ac:spMkLst>
            <pc:docMk/>
            <pc:sldMk cId="2062178607" sldId="256"/>
            <ac:spMk id="114" creationId="{98C1887B-FB03-4296-8352-8CFA0080FC24}"/>
          </ac:spMkLst>
        </pc:spChg>
        <pc:picChg chg="mod">
          <ac:chgData name="Guillaume Letournel - Comité Zip du Haut St-Laurent  - projets2@ziphsl.org" userId="S::projets2@ziphsl.org::14ebc93c-0c26-4f0c-abb5-08035efcfecb" providerId="AD" clId="Web-{E0E49668-8CB6-4BE1-B679-20845689C732}" dt="2021-05-10T23:02:01.083" v="17" actId="1076"/>
          <ac:picMkLst>
            <pc:docMk/>
            <pc:sldMk cId="2062178607" sldId="256"/>
            <ac:picMk id="40" creationId="{DED03C48-F375-4466-B13E-CC6FB851FF24}"/>
          </ac:picMkLst>
        </pc:picChg>
      </pc:sldChg>
      <pc:sldChg chg="addSp delSp modSp">
        <pc:chgData name="Guillaume Letournel - Comité Zip du Haut St-Laurent  - projets2@ziphsl.org" userId="S::projets2@ziphsl.org::14ebc93c-0c26-4f0c-abb5-08035efcfecb" providerId="AD" clId="Web-{E0E49668-8CB6-4BE1-B679-20845689C732}" dt="2021-05-10T23:03:12.958" v="24"/>
        <pc:sldMkLst>
          <pc:docMk/>
          <pc:sldMk cId="760668066" sldId="257"/>
        </pc:sldMkLst>
        <pc:spChg chg="mod">
          <ac:chgData name="Guillaume Letournel - Comité Zip du Haut St-Laurent  - projets2@ziphsl.org" userId="S::projets2@ziphsl.org::14ebc93c-0c26-4f0c-abb5-08035efcfecb" providerId="AD" clId="Web-{E0E49668-8CB6-4BE1-B679-20845689C732}" dt="2021-05-10T23:03:12.958" v="24"/>
          <ac:spMkLst>
            <pc:docMk/>
            <pc:sldMk cId="760668066" sldId="257"/>
            <ac:spMk id="2" creationId="{1AD75016-71EF-4024-9523-B7120EF06245}"/>
          </ac:spMkLst>
        </pc:spChg>
        <pc:spChg chg="mod">
          <ac:chgData name="Guillaume Letournel - Comité Zip du Haut St-Laurent  - projets2@ziphsl.org" userId="S::projets2@ziphsl.org::14ebc93c-0c26-4f0c-abb5-08035efcfecb" providerId="AD" clId="Web-{E0E49668-8CB6-4BE1-B679-20845689C732}" dt="2021-05-10T23:03:12.958" v="24"/>
          <ac:spMkLst>
            <pc:docMk/>
            <pc:sldMk cId="760668066" sldId="257"/>
            <ac:spMk id="3" creationId="{09D09067-050C-4936-A5B3-3329C833C16E}"/>
          </ac:spMkLst>
        </pc:spChg>
        <pc:spChg chg="del">
          <ac:chgData name="Guillaume Letournel - Comité Zip du Haut St-Laurent  - projets2@ziphsl.org" userId="S::projets2@ziphsl.org::14ebc93c-0c26-4f0c-abb5-08035efcfecb" providerId="AD" clId="Web-{E0E49668-8CB6-4BE1-B679-20845689C732}" dt="2021-05-10T23:00:26.566" v="5"/>
          <ac:spMkLst>
            <pc:docMk/>
            <pc:sldMk cId="760668066" sldId="257"/>
            <ac:spMk id="8" creationId="{7CB4857B-ED7C-444D-9F04-2F885114A1C2}"/>
          </ac:spMkLst>
        </pc:spChg>
        <pc:spChg chg="del">
          <ac:chgData name="Guillaume Letournel - Comité Zip du Haut St-Laurent  - projets2@ziphsl.org" userId="S::projets2@ziphsl.org::14ebc93c-0c26-4f0c-abb5-08035efcfecb" providerId="AD" clId="Web-{E0E49668-8CB6-4BE1-B679-20845689C732}" dt="2021-05-10T23:00:26.566" v="5"/>
          <ac:spMkLst>
            <pc:docMk/>
            <pc:sldMk cId="760668066" sldId="257"/>
            <ac:spMk id="10" creationId="{D18046FB-44EA-4FD8-A585-EA09A319B2D0}"/>
          </ac:spMkLst>
        </pc:spChg>
        <pc:spChg chg="del">
          <ac:chgData name="Guillaume Letournel - Comité Zip du Haut St-Laurent  - projets2@ziphsl.org" userId="S::projets2@ziphsl.org::14ebc93c-0c26-4f0c-abb5-08035efcfecb" providerId="AD" clId="Web-{E0E49668-8CB6-4BE1-B679-20845689C732}" dt="2021-05-10T23:00:26.566" v="5"/>
          <ac:spMkLst>
            <pc:docMk/>
            <pc:sldMk cId="760668066" sldId="257"/>
            <ac:spMk id="12" creationId="{479F5F2B-8B58-4140-AE6A-51F6C67B18D9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16.051" v="11"/>
          <ac:spMkLst>
            <pc:docMk/>
            <pc:sldMk cId="760668066" sldId="257"/>
            <ac:spMk id="17" creationId="{2B566528-1B12-4246-9431-5C2D7D081168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16.051" v="11"/>
          <ac:spMkLst>
            <pc:docMk/>
            <pc:sldMk cId="760668066" sldId="257"/>
            <ac:spMk id="19" creationId="{2E80C965-DB6D-4F81-9E9E-B027384D0BD6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16.051" v="11"/>
          <ac:spMkLst>
            <pc:docMk/>
            <pc:sldMk cId="760668066" sldId="257"/>
            <ac:spMk id="21" creationId="{A580F890-B085-4E95-96AA-55AEBEC5CE6E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16.051" v="11"/>
          <ac:spMkLst>
            <pc:docMk/>
            <pc:sldMk cId="760668066" sldId="257"/>
            <ac:spMk id="23" creationId="{D3F51FEB-38FB-4F6C-9F7B-2F2AFAB65463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16.051" v="11"/>
          <ac:spMkLst>
            <pc:docMk/>
            <pc:sldMk cId="760668066" sldId="257"/>
            <ac:spMk id="25" creationId="{1E547BA6-BAE0-43BB-A7CA-60F69CE252F0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16.051" v="10"/>
          <ac:spMkLst>
            <pc:docMk/>
            <pc:sldMk cId="760668066" sldId="257"/>
            <ac:spMk id="27" creationId="{46D6306C-ED4F-4AAE-B4A5-EEA6AFAD726E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16.051" v="10"/>
          <ac:spMkLst>
            <pc:docMk/>
            <pc:sldMk cId="760668066" sldId="257"/>
            <ac:spMk id="28" creationId="{0EC5361D-F897-4856-B945-0455A365EB24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43.942" v="13"/>
          <ac:spMkLst>
            <pc:docMk/>
            <pc:sldMk cId="760668066" sldId="257"/>
            <ac:spMk id="29" creationId="{2B566528-1B12-4246-9431-5C2D7D081168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13.254" v="8"/>
          <ac:spMkLst>
            <pc:docMk/>
            <pc:sldMk cId="760668066" sldId="257"/>
            <ac:spMk id="30" creationId="{B6CDA21F-E7AF-4C75-8395-33F58D5B0E45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43.942" v="13"/>
          <ac:spMkLst>
            <pc:docMk/>
            <pc:sldMk cId="760668066" sldId="257"/>
            <ac:spMk id="31" creationId="{2E80C965-DB6D-4F81-9E9E-B027384D0BD6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43.942" v="13"/>
          <ac:spMkLst>
            <pc:docMk/>
            <pc:sldMk cId="760668066" sldId="257"/>
            <ac:spMk id="33" creationId="{A580F890-B085-4E95-96AA-55AEBEC5CE6E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16.051" v="10"/>
          <ac:spMkLst>
            <pc:docMk/>
            <pc:sldMk cId="760668066" sldId="257"/>
            <ac:spMk id="34" creationId="{4508C0C5-2268-42B5-B3C8-4D0899E05F8C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43.942" v="13"/>
          <ac:spMkLst>
            <pc:docMk/>
            <pc:sldMk cId="760668066" sldId="257"/>
            <ac:spMk id="35" creationId="{D3F51FEB-38FB-4F6C-9F7B-2F2AFAB65463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16.051" v="10"/>
          <ac:spMkLst>
            <pc:docMk/>
            <pc:sldMk cId="760668066" sldId="257"/>
            <ac:spMk id="36" creationId="{141ACBDB-38F8-4B34-8183-BD95B4E55A62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13.254" v="8"/>
          <ac:spMkLst>
            <pc:docMk/>
            <pc:sldMk cId="760668066" sldId="257"/>
            <ac:spMk id="37" creationId="{D5B0017B-2ECA-49AF-B397-DC140825DF8D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16.051" v="10"/>
          <ac:spMkLst>
            <pc:docMk/>
            <pc:sldMk cId="760668066" sldId="257"/>
            <ac:spMk id="38" creationId="{DE00DB52-3455-4E2F-867B-A6D0516E175B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16.051" v="10"/>
          <ac:spMkLst>
            <pc:docMk/>
            <pc:sldMk cId="760668066" sldId="257"/>
            <ac:spMk id="40" creationId="{9E914C83-E0D8-4953-92D5-169D28CB43AE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43.942" v="13"/>
          <ac:spMkLst>
            <pc:docMk/>
            <pc:sldMk cId="760668066" sldId="257"/>
            <ac:spMk id="41" creationId="{1E547BA6-BAE0-43BB-A7CA-60F69CE252F0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16.051" v="10"/>
          <ac:spMkLst>
            <pc:docMk/>
            <pc:sldMk cId="760668066" sldId="257"/>
            <ac:spMk id="42" creationId="{3512E083-F550-46AF-8490-767ECFD00CB7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3:12.958" v="24"/>
          <ac:spMkLst>
            <pc:docMk/>
            <pc:sldMk cId="760668066" sldId="257"/>
            <ac:spMk id="46" creationId="{5C8908E2-EE49-44D2-9428-A28D2312A8D5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3:12.958" v="24"/>
          <ac:spMkLst>
            <pc:docMk/>
            <pc:sldMk cId="760668066" sldId="257"/>
            <ac:spMk id="52" creationId="{BD92035A-AA2F-4CD8-A556-1CE8BDEC75BD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3:12.958" v="24"/>
          <ac:spMkLst>
            <pc:docMk/>
            <pc:sldMk cId="760668066" sldId="257"/>
            <ac:spMk id="54" creationId="{ED888B23-07FA-482A-96DF-47E31AF1A603}"/>
          </ac:spMkLst>
        </pc:spChg>
        <pc:spChg chg="add">
          <ac:chgData name="Guillaume Letournel - Comité Zip du Haut St-Laurent  - projets2@ziphsl.org" userId="S::projets2@ziphsl.org::14ebc93c-0c26-4f0c-abb5-08035efcfecb" providerId="AD" clId="Web-{E0E49668-8CB6-4BE1-B679-20845689C732}" dt="2021-05-10T23:03:12.958" v="24"/>
          <ac:spMkLst>
            <pc:docMk/>
            <pc:sldMk cId="760668066" sldId="257"/>
            <ac:spMk id="56" creationId="{429917F3-0560-4C6F-B265-458B218C4B87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3:12.708" v="23"/>
          <ac:spMkLst>
            <pc:docMk/>
            <pc:sldMk cId="760668066" sldId="257"/>
            <ac:spMk id="59" creationId="{1B15ED52-F352-441B-82BF-E0EA34836D08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3:12.708" v="23"/>
          <ac:spMkLst>
            <pc:docMk/>
            <pc:sldMk cId="760668066" sldId="257"/>
            <ac:spMk id="61" creationId="{3B2E3793-BFE6-45A2-9B7B-E18844431C99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3:12.708" v="23"/>
          <ac:spMkLst>
            <pc:docMk/>
            <pc:sldMk cId="760668066" sldId="257"/>
            <ac:spMk id="63" creationId="{BC4C4868-CB8F-4AF9-9CDB-8108F2C19B67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3:12.708" v="23"/>
          <ac:spMkLst>
            <pc:docMk/>
            <pc:sldMk cId="760668066" sldId="257"/>
            <ac:spMk id="65" creationId="{375E0459-6403-40CD-989D-56A4407CA12E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3:12.708" v="23"/>
          <ac:spMkLst>
            <pc:docMk/>
            <pc:sldMk cId="760668066" sldId="257"/>
            <ac:spMk id="67" creationId="{53E5B1A8-3AC9-4BD1-9BBC-78CA94F2D1BA}"/>
          </ac:spMkLst>
        </pc:spChg>
        <pc:gr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13.254" v="8"/>
          <ac:grpSpMkLst>
            <pc:docMk/>
            <pc:sldMk cId="760668066" sldId="257"/>
            <ac:grpSpMk id="32" creationId="{AE1C45F0-260A-458C-96ED-C1F6D2151219}"/>
          </ac:grpSpMkLst>
        </pc:grpChg>
        <pc:grpChg chg="add del">
          <ac:chgData name="Guillaume Letournel - Comité Zip du Haut St-Laurent  - projets2@ziphsl.org" userId="S::projets2@ziphsl.org::14ebc93c-0c26-4f0c-abb5-08035efcfecb" providerId="AD" clId="Web-{E0E49668-8CB6-4BE1-B679-20845689C732}" dt="2021-05-10T23:03:12.958" v="24"/>
          <ac:grpSpMkLst>
            <pc:docMk/>
            <pc:sldMk cId="760668066" sldId="257"/>
            <ac:grpSpMk id="48" creationId="{5D1A9D8B-3117-4D9D-BDA4-DD81895098B0}"/>
          </ac:grpSpMkLst>
        </pc:grpChg>
        <pc:grpChg chg="add">
          <ac:chgData name="Guillaume Letournel - Comité Zip du Haut St-Laurent  - projets2@ziphsl.org" userId="S::projets2@ziphsl.org::14ebc93c-0c26-4f0c-abb5-08035efcfecb" providerId="AD" clId="Web-{E0E49668-8CB6-4BE1-B679-20845689C732}" dt="2021-05-10T23:03:12.958" v="24"/>
          <ac:grpSpMkLst>
            <pc:docMk/>
            <pc:sldMk cId="760668066" sldId="257"/>
            <ac:grpSpMk id="57" creationId="{AA39BAE7-7EB8-4E22-BCBB-F00F514DB7EA}"/>
          </ac:grpSpMkLst>
        </pc:grpChg>
        <pc:cxnChg chg="add del">
          <ac:chgData name="Guillaume Letournel - Comité Zip du Haut St-Laurent  - projets2@ziphsl.org" userId="S::projets2@ziphsl.org::14ebc93c-0c26-4f0c-abb5-08035efcfecb" providerId="AD" clId="Web-{E0E49668-8CB6-4BE1-B679-20845689C732}" dt="2021-05-10T23:01:13.254" v="8"/>
          <ac:cxnSpMkLst>
            <pc:docMk/>
            <pc:sldMk cId="760668066" sldId="257"/>
            <ac:cxnSpMk id="39" creationId="{6CF1BAF6-AD41-4082-B212-8A1F9A2E8779}"/>
          </ac:cxnSpMkLst>
        </pc:cxnChg>
      </pc:sldChg>
    </pc:docChg>
  </pc:docChgLst>
  <pc:docChgLst>
    <pc:chgData name="Guillaume Letournel - Comité Zip du Haut St-Laurent  - projets2@ziphsl.org" userId="S::projets2@ziphsl.org::14ebc93c-0c26-4f0c-abb5-08035efcfecb" providerId="AD" clId="Web-{D92BC1E5-7381-49A6-8386-DAD20148F2CA}"/>
    <pc:docChg chg="addSld delSld modSld sldOrd">
      <pc:chgData name="Guillaume Letournel - Comité Zip du Haut St-Laurent  - projets2@ziphsl.org" userId="S::projets2@ziphsl.org::14ebc93c-0c26-4f0c-abb5-08035efcfecb" providerId="AD" clId="Web-{D92BC1E5-7381-49A6-8386-DAD20148F2CA}" dt="2021-05-12T21:02:40.692" v="169" actId="20577"/>
      <pc:docMkLst>
        <pc:docMk/>
      </pc:docMkLst>
      <pc:sldChg chg="modSp">
        <pc:chgData name="Guillaume Letournel - Comité Zip du Haut St-Laurent  - projets2@ziphsl.org" userId="S::projets2@ziphsl.org::14ebc93c-0c26-4f0c-abb5-08035efcfecb" providerId="AD" clId="Web-{D92BC1E5-7381-49A6-8386-DAD20148F2CA}" dt="2021-05-12T16:28:22.225" v="9" actId="20577"/>
        <pc:sldMkLst>
          <pc:docMk/>
          <pc:sldMk cId="760668066" sldId="257"/>
        </pc:sldMkLst>
        <pc:spChg chg="mod">
          <ac:chgData name="Guillaume Letournel - Comité Zip du Haut St-Laurent  - projets2@ziphsl.org" userId="S::projets2@ziphsl.org::14ebc93c-0c26-4f0c-abb5-08035efcfecb" providerId="AD" clId="Web-{D92BC1E5-7381-49A6-8386-DAD20148F2CA}" dt="2021-05-12T16:28:22.225" v="9" actId="20577"/>
          <ac:spMkLst>
            <pc:docMk/>
            <pc:sldMk cId="760668066" sldId="257"/>
            <ac:spMk id="3" creationId="{09D09067-050C-4936-A5B3-3329C833C16E}"/>
          </ac:spMkLst>
        </pc:spChg>
      </pc:sldChg>
      <pc:sldChg chg="del">
        <pc:chgData name="Guillaume Letournel - Comité Zip du Haut St-Laurent  - projets2@ziphsl.org" userId="S::projets2@ziphsl.org::14ebc93c-0c26-4f0c-abb5-08035efcfecb" providerId="AD" clId="Web-{D92BC1E5-7381-49A6-8386-DAD20148F2CA}" dt="2021-05-12T16:28:54.069" v="11"/>
        <pc:sldMkLst>
          <pc:docMk/>
          <pc:sldMk cId="608807226" sldId="258"/>
        </pc:sldMkLst>
      </pc:sldChg>
      <pc:sldChg chg="modSp">
        <pc:chgData name="Guillaume Letournel - Comité Zip du Haut St-Laurent  - projets2@ziphsl.org" userId="S::projets2@ziphsl.org::14ebc93c-0c26-4f0c-abb5-08035efcfecb" providerId="AD" clId="Web-{D92BC1E5-7381-49A6-8386-DAD20148F2CA}" dt="2021-05-12T21:02:40.692" v="169" actId="20577"/>
        <pc:sldMkLst>
          <pc:docMk/>
          <pc:sldMk cId="2283034911" sldId="259"/>
        </pc:sldMkLst>
        <pc:spChg chg="mod">
          <ac:chgData name="Guillaume Letournel - Comité Zip du Haut St-Laurent  - projets2@ziphsl.org" userId="S::projets2@ziphsl.org::14ebc93c-0c26-4f0c-abb5-08035efcfecb" providerId="AD" clId="Web-{D92BC1E5-7381-49A6-8386-DAD20148F2CA}" dt="2021-05-12T21:02:40.692" v="169" actId="20577"/>
          <ac:spMkLst>
            <pc:docMk/>
            <pc:sldMk cId="2283034911" sldId="259"/>
            <ac:spMk id="3" creationId="{09D09067-050C-4936-A5B3-3329C833C16E}"/>
          </ac:spMkLst>
        </pc:spChg>
      </pc:sldChg>
      <pc:sldChg chg="modSp add replId">
        <pc:chgData name="Guillaume Letournel - Comité Zip du Haut St-Laurent  - projets2@ziphsl.org" userId="S::projets2@ziphsl.org::14ebc93c-0c26-4f0c-abb5-08035efcfecb" providerId="AD" clId="Web-{D92BC1E5-7381-49A6-8386-DAD20148F2CA}" dt="2021-05-12T16:29:50.195" v="41" actId="20577"/>
        <pc:sldMkLst>
          <pc:docMk/>
          <pc:sldMk cId="2171069656" sldId="260"/>
        </pc:sldMkLst>
        <pc:spChg chg="mod">
          <ac:chgData name="Guillaume Letournel - Comité Zip du Haut St-Laurent  - projets2@ziphsl.org" userId="S::projets2@ziphsl.org::14ebc93c-0c26-4f0c-abb5-08035efcfecb" providerId="AD" clId="Web-{D92BC1E5-7381-49A6-8386-DAD20148F2CA}" dt="2021-05-12T16:29:06.538" v="12" actId="20577"/>
          <ac:spMkLst>
            <pc:docMk/>
            <pc:sldMk cId="2171069656" sldId="260"/>
            <ac:spMk id="2" creationId="{1AD75016-71EF-4024-9523-B7120EF06245}"/>
          </ac:spMkLst>
        </pc:spChg>
        <pc:spChg chg="mod">
          <ac:chgData name="Guillaume Letournel - Comité Zip du Haut St-Laurent  - projets2@ziphsl.org" userId="S::projets2@ziphsl.org::14ebc93c-0c26-4f0c-abb5-08035efcfecb" providerId="AD" clId="Web-{D92BC1E5-7381-49A6-8386-DAD20148F2CA}" dt="2021-05-12T16:29:50.195" v="41" actId="20577"/>
          <ac:spMkLst>
            <pc:docMk/>
            <pc:sldMk cId="2171069656" sldId="260"/>
            <ac:spMk id="3" creationId="{09D09067-050C-4936-A5B3-3329C833C16E}"/>
          </ac:spMkLst>
        </pc:spChg>
      </pc:sldChg>
      <pc:sldChg chg="modSp add replId">
        <pc:chgData name="Guillaume Letournel - Comité Zip du Haut St-Laurent  - projets2@ziphsl.org" userId="S::projets2@ziphsl.org::14ebc93c-0c26-4f0c-abb5-08035efcfecb" providerId="AD" clId="Web-{D92BC1E5-7381-49A6-8386-DAD20148F2CA}" dt="2021-05-12T16:29:56.070" v="46" actId="20577"/>
        <pc:sldMkLst>
          <pc:docMk/>
          <pc:sldMk cId="1126610417" sldId="261"/>
        </pc:sldMkLst>
        <pc:spChg chg="mod">
          <ac:chgData name="Guillaume Letournel - Comité Zip du Haut St-Laurent  - projets2@ziphsl.org" userId="S::projets2@ziphsl.org::14ebc93c-0c26-4f0c-abb5-08035efcfecb" providerId="AD" clId="Web-{D92BC1E5-7381-49A6-8386-DAD20148F2CA}" dt="2021-05-12T16:29:15.882" v="16" actId="20577"/>
          <ac:spMkLst>
            <pc:docMk/>
            <pc:sldMk cId="1126610417" sldId="261"/>
            <ac:spMk id="2" creationId="{1AD75016-71EF-4024-9523-B7120EF06245}"/>
          </ac:spMkLst>
        </pc:spChg>
        <pc:spChg chg="mod">
          <ac:chgData name="Guillaume Letournel - Comité Zip du Haut St-Laurent  - projets2@ziphsl.org" userId="S::projets2@ziphsl.org::14ebc93c-0c26-4f0c-abb5-08035efcfecb" providerId="AD" clId="Web-{D92BC1E5-7381-49A6-8386-DAD20148F2CA}" dt="2021-05-12T16:29:56.070" v="46" actId="20577"/>
          <ac:spMkLst>
            <pc:docMk/>
            <pc:sldMk cId="1126610417" sldId="261"/>
            <ac:spMk id="3" creationId="{09D09067-050C-4936-A5B3-3329C833C16E}"/>
          </ac:spMkLst>
        </pc:spChg>
      </pc:sldChg>
      <pc:sldChg chg="modSp add replId">
        <pc:chgData name="Guillaume Letournel - Comité Zip du Haut St-Laurent  - projets2@ziphsl.org" userId="S::projets2@ziphsl.org::14ebc93c-0c26-4f0c-abb5-08035efcfecb" providerId="AD" clId="Web-{D92BC1E5-7381-49A6-8386-DAD20148F2CA}" dt="2021-05-12T16:29:36.257" v="27" actId="20577"/>
        <pc:sldMkLst>
          <pc:docMk/>
          <pc:sldMk cId="2273320129" sldId="262"/>
        </pc:sldMkLst>
        <pc:spChg chg="mod">
          <ac:chgData name="Guillaume Letournel - Comité Zip du Haut St-Laurent  - projets2@ziphsl.org" userId="S::projets2@ziphsl.org::14ebc93c-0c26-4f0c-abb5-08035efcfecb" providerId="AD" clId="Web-{D92BC1E5-7381-49A6-8386-DAD20148F2CA}" dt="2021-05-12T16:29:24.491" v="17" actId="20577"/>
          <ac:spMkLst>
            <pc:docMk/>
            <pc:sldMk cId="2273320129" sldId="262"/>
            <ac:spMk id="2" creationId="{1AD75016-71EF-4024-9523-B7120EF06245}"/>
          </ac:spMkLst>
        </pc:spChg>
        <pc:spChg chg="mod">
          <ac:chgData name="Guillaume Letournel - Comité Zip du Haut St-Laurent  - projets2@ziphsl.org" userId="S::projets2@ziphsl.org::14ebc93c-0c26-4f0c-abb5-08035efcfecb" providerId="AD" clId="Web-{D92BC1E5-7381-49A6-8386-DAD20148F2CA}" dt="2021-05-12T16:29:36.257" v="27" actId="20577"/>
          <ac:spMkLst>
            <pc:docMk/>
            <pc:sldMk cId="2273320129" sldId="262"/>
            <ac:spMk id="3" creationId="{09D09067-050C-4936-A5B3-3329C833C16E}"/>
          </ac:spMkLst>
        </pc:spChg>
      </pc:sldChg>
      <pc:sldChg chg="modSp add replId">
        <pc:chgData name="Guillaume Letournel - Comité Zip du Haut St-Laurent  - projets2@ziphsl.org" userId="S::projets2@ziphsl.org::14ebc93c-0c26-4f0c-abb5-08035efcfecb" providerId="AD" clId="Web-{D92BC1E5-7381-49A6-8386-DAD20148F2CA}" dt="2021-05-12T16:30:21.945" v="49" actId="20577"/>
        <pc:sldMkLst>
          <pc:docMk/>
          <pc:sldMk cId="3115276229" sldId="263"/>
        </pc:sldMkLst>
        <pc:spChg chg="mod">
          <ac:chgData name="Guillaume Letournel - Comité Zip du Haut St-Laurent  - projets2@ziphsl.org" userId="S::projets2@ziphsl.org::14ebc93c-0c26-4f0c-abb5-08035efcfecb" providerId="AD" clId="Web-{D92BC1E5-7381-49A6-8386-DAD20148F2CA}" dt="2021-05-12T16:30:07.132" v="48" actId="20577"/>
          <ac:spMkLst>
            <pc:docMk/>
            <pc:sldMk cId="3115276229" sldId="263"/>
            <ac:spMk id="2" creationId="{1AD75016-71EF-4024-9523-B7120EF06245}"/>
          </ac:spMkLst>
        </pc:spChg>
        <pc:spChg chg="mod">
          <ac:chgData name="Guillaume Letournel - Comité Zip du Haut St-Laurent  - projets2@ziphsl.org" userId="S::projets2@ziphsl.org::14ebc93c-0c26-4f0c-abb5-08035efcfecb" providerId="AD" clId="Web-{D92BC1E5-7381-49A6-8386-DAD20148F2CA}" dt="2021-05-12T16:30:21.945" v="49" actId="20577"/>
          <ac:spMkLst>
            <pc:docMk/>
            <pc:sldMk cId="3115276229" sldId="263"/>
            <ac:spMk id="3" creationId="{09D09067-050C-4936-A5B3-3329C833C16E}"/>
          </ac:spMkLst>
        </pc:spChg>
      </pc:sldChg>
      <pc:sldChg chg="modSp add replId">
        <pc:chgData name="Guillaume Letournel - Comité Zip du Haut St-Laurent  - projets2@ziphsl.org" userId="S::projets2@ziphsl.org::14ebc93c-0c26-4f0c-abb5-08035efcfecb" providerId="AD" clId="Web-{D92BC1E5-7381-49A6-8386-DAD20148F2CA}" dt="2021-05-12T16:30:42.414" v="55" actId="20577"/>
        <pc:sldMkLst>
          <pc:docMk/>
          <pc:sldMk cId="4037989735" sldId="264"/>
        </pc:sldMkLst>
        <pc:spChg chg="mod">
          <ac:chgData name="Guillaume Letournel - Comité Zip du Haut St-Laurent  - projets2@ziphsl.org" userId="S::projets2@ziphsl.org::14ebc93c-0c26-4f0c-abb5-08035efcfecb" providerId="AD" clId="Web-{D92BC1E5-7381-49A6-8386-DAD20148F2CA}" dt="2021-05-12T16:30:42.414" v="55" actId="20577"/>
          <ac:spMkLst>
            <pc:docMk/>
            <pc:sldMk cId="4037989735" sldId="264"/>
            <ac:spMk id="2" creationId="{1AD75016-71EF-4024-9523-B7120EF06245}"/>
          </ac:spMkLst>
        </pc:spChg>
      </pc:sldChg>
      <pc:sldChg chg="modSp add replId">
        <pc:chgData name="Guillaume Letournel - Comité Zip du Haut St-Laurent  - projets2@ziphsl.org" userId="S::projets2@ziphsl.org::14ebc93c-0c26-4f0c-abb5-08035efcfecb" providerId="AD" clId="Web-{D92BC1E5-7381-49A6-8386-DAD20148F2CA}" dt="2021-05-12T16:30:57.867" v="65" actId="20577"/>
        <pc:sldMkLst>
          <pc:docMk/>
          <pc:sldMk cId="2318187855" sldId="265"/>
        </pc:sldMkLst>
        <pc:spChg chg="mod">
          <ac:chgData name="Guillaume Letournel - Comité Zip du Haut St-Laurent  - projets2@ziphsl.org" userId="S::projets2@ziphsl.org::14ebc93c-0c26-4f0c-abb5-08035efcfecb" providerId="AD" clId="Web-{D92BC1E5-7381-49A6-8386-DAD20148F2CA}" dt="2021-05-12T16:30:57.867" v="65" actId="20577"/>
          <ac:spMkLst>
            <pc:docMk/>
            <pc:sldMk cId="2318187855" sldId="265"/>
            <ac:spMk id="2" creationId="{1AD75016-71EF-4024-9523-B7120EF06245}"/>
          </ac:spMkLst>
        </pc:spChg>
      </pc:sldChg>
      <pc:sldChg chg="modSp add replId">
        <pc:chgData name="Guillaume Letournel - Comité Zip du Haut St-Laurent  - projets2@ziphsl.org" userId="S::projets2@ziphsl.org::14ebc93c-0c26-4f0c-abb5-08035efcfecb" providerId="AD" clId="Web-{D92BC1E5-7381-49A6-8386-DAD20148F2CA}" dt="2021-05-12T16:31:11.524" v="70" actId="20577"/>
        <pc:sldMkLst>
          <pc:docMk/>
          <pc:sldMk cId="894469607" sldId="266"/>
        </pc:sldMkLst>
        <pc:spChg chg="mod">
          <ac:chgData name="Guillaume Letournel - Comité Zip du Haut St-Laurent  - projets2@ziphsl.org" userId="S::projets2@ziphsl.org::14ebc93c-0c26-4f0c-abb5-08035efcfecb" providerId="AD" clId="Web-{D92BC1E5-7381-49A6-8386-DAD20148F2CA}" dt="2021-05-12T16:31:11.524" v="70" actId="20577"/>
          <ac:spMkLst>
            <pc:docMk/>
            <pc:sldMk cId="894469607" sldId="266"/>
            <ac:spMk id="2" creationId="{1AD75016-71EF-4024-9523-B7120EF06245}"/>
          </ac:spMkLst>
        </pc:spChg>
      </pc:sldChg>
      <pc:sldChg chg="add del ord replId">
        <pc:chgData name="Guillaume Letournel - Comité Zip du Haut St-Laurent  - projets2@ziphsl.org" userId="S::projets2@ziphsl.org::14ebc93c-0c26-4f0c-abb5-08035efcfecb" providerId="AD" clId="Web-{D92BC1E5-7381-49A6-8386-DAD20148F2CA}" dt="2021-05-12T16:31:24.508" v="74"/>
        <pc:sldMkLst>
          <pc:docMk/>
          <pc:sldMk cId="338443208" sldId="267"/>
        </pc:sldMkLst>
      </pc:sldChg>
      <pc:sldChg chg="modSp add replId">
        <pc:chgData name="Guillaume Letournel - Comité Zip du Haut St-Laurent  - projets2@ziphsl.org" userId="S::projets2@ziphsl.org::14ebc93c-0c26-4f0c-abb5-08035efcfecb" providerId="AD" clId="Web-{D92BC1E5-7381-49A6-8386-DAD20148F2CA}" dt="2021-05-12T16:31:19.258" v="72" actId="20577"/>
        <pc:sldMkLst>
          <pc:docMk/>
          <pc:sldMk cId="4215116021" sldId="268"/>
        </pc:sldMkLst>
        <pc:spChg chg="mod">
          <ac:chgData name="Guillaume Letournel - Comité Zip du Haut St-Laurent  - projets2@ziphsl.org" userId="S::projets2@ziphsl.org::14ebc93c-0c26-4f0c-abb5-08035efcfecb" providerId="AD" clId="Web-{D92BC1E5-7381-49A6-8386-DAD20148F2CA}" dt="2021-05-12T16:31:19.258" v="72" actId="20577"/>
          <ac:spMkLst>
            <pc:docMk/>
            <pc:sldMk cId="4215116021" sldId="268"/>
            <ac:spMk id="2" creationId="{1AD75016-71EF-4024-9523-B7120EF06245}"/>
          </ac:spMkLst>
        </pc:spChg>
      </pc:sldChg>
      <pc:sldChg chg="add del replId">
        <pc:chgData name="Guillaume Letournel - Comité Zip du Haut St-Laurent  - projets2@ziphsl.org" userId="S::projets2@ziphsl.org::14ebc93c-0c26-4f0c-abb5-08035efcfecb" providerId="AD" clId="Web-{D92BC1E5-7381-49A6-8386-DAD20148F2CA}" dt="2021-05-12T16:31:21.837" v="73"/>
        <pc:sldMkLst>
          <pc:docMk/>
          <pc:sldMk cId="747805" sldId="269"/>
        </pc:sldMkLst>
      </pc:sldChg>
    </pc:docChg>
  </pc:docChgLst>
  <pc:docChgLst>
    <pc:chgData name="Guillaume Letournel - Comité Zip du Haut St-Laurent  - projets2@ziphsl.org" userId="S::projets2@ziphsl.org::14ebc93c-0c26-4f0c-abb5-08035efcfecb" providerId="AD" clId="Web-{F668C803-9E6F-4330-9153-4296B0DB4218}"/>
    <pc:docChg chg="modSld">
      <pc:chgData name="Guillaume Letournel - Comité Zip du Haut St-Laurent  - projets2@ziphsl.org" userId="S::projets2@ziphsl.org::14ebc93c-0c26-4f0c-abb5-08035efcfecb" providerId="AD" clId="Web-{F668C803-9E6F-4330-9153-4296B0DB4218}" dt="2021-05-13T14:12:05.636" v="217" actId="14100"/>
      <pc:docMkLst>
        <pc:docMk/>
      </pc:docMkLst>
      <pc:sldChg chg="addSp delSp modSp">
        <pc:chgData name="Guillaume Letournel - Comité Zip du Haut St-Laurent  - projets2@ziphsl.org" userId="S::projets2@ziphsl.org::14ebc93c-0c26-4f0c-abb5-08035efcfecb" providerId="AD" clId="Web-{F668C803-9E6F-4330-9153-4296B0DB4218}" dt="2021-05-13T13:35:54.668" v="25" actId="1076"/>
        <pc:sldMkLst>
          <pc:docMk/>
          <pc:sldMk cId="760668066" sldId="257"/>
        </pc:sldMkLst>
        <pc:spChg chg="mod">
          <ac:chgData name="Guillaume Letournel - Comité Zip du Haut St-Laurent  - projets2@ziphsl.org" userId="S::projets2@ziphsl.org::14ebc93c-0c26-4f0c-abb5-08035efcfecb" providerId="AD" clId="Web-{F668C803-9E6F-4330-9153-4296B0DB4218}" dt="2021-05-13T13:32:05.544" v="3"/>
          <ac:spMkLst>
            <pc:docMk/>
            <pc:sldMk cId="760668066" sldId="257"/>
            <ac:spMk id="2" creationId="{1AD75016-71EF-4024-9523-B7120EF06245}"/>
          </ac:spMkLst>
        </pc:spChg>
        <pc:spChg chg="mod">
          <ac:chgData name="Guillaume Letournel - Comité Zip du Haut St-Laurent  - projets2@ziphsl.org" userId="S::projets2@ziphsl.org::14ebc93c-0c26-4f0c-abb5-08035efcfecb" providerId="AD" clId="Web-{F668C803-9E6F-4330-9153-4296B0DB4218}" dt="2021-05-13T13:32:05.544" v="3"/>
          <ac:spMkLst>
            <pc:docMk/>
            <pc:sldMk cId="760668066" sldId="257"/>
            <ac:spMk id="3" creationId="{09D09067-050C-4936-A5B3-3329C833C16E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F668C803-9E6F-4330-9153-4296B0DB4218}" dt="2021-05-13T13:32:05.544" v="3"/>
          <ac:spMkLst>
            <pc:docMk/>
            <pc:sldMk cId="760668066" sldId="257"/>
            <ac:spMk id="56" creationId="{429917F3-0560-4C6F-B265-458B218C4B87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F668C803-9E6F-4330-9153-4296B0DB4218}" dt="2021-05-13T13:32:05.544" v="3"/>
          <ac:spMkLst>
            <pc:docMk/>
            <pc:sldMk cId="760668066" sldId="257"/>
            <ac:spMk id="64" creationId="{86C7B4A1-154A-4DF0-AC46-F88D75A2E0FD}"/>
          </ac:spMkLst>
        </pc:spChg>
        <pc:grpChg chg="add del">
          <ac:chgData name="Guillaume Letournel - Comité Zip du Haut St-Laurent  - projets2@ziphsl.org" userId="S::projets2@ziphsl.org::14ebc93c-0c26-4f0c-abb5-08035efcfecb" providerId="AD" clId="Web-{F668C803-9E6F-4330-9153-4296B0DB4218}" dt="2021-05-13T13:32:05.544" v="3"/>
          <ac:grpSpMkLst>
            <pc:docMk/>
            <pc:sldMk cId="760668066" sldId="257"/>
            <ac:grpSpMk id="57" creationId="{AA39BAE7-7EB8-4E22-BCBB-F00F514DB7EA}"/>
          </ac:grpSpMkLst>
        </pc:grpChg>
        <pc:picChg chg="add mod ord">
          <ac:chgData name="Guillaume Letournel - Comité Zip du Haut St-Laurent  - projets2@ziphsl.org" userId="S::projets2@ziphsl.org::14ebc93c-0c26-4f0c-abb5-08035efcfecb" providerId="AD" clId="Web-{F668C803-9E6F-4330-9153-4296B0DB4218}" dt="2021-05-13T13:35:54.668" v="25" actId="1076"/>
          <ac:picMkLst>
            <pc:docMk/>
            <pc:sldMk cId="760668066" sldId="257"/>
            <ac:picMk id="4" creationId="{5553B9D3-A010-4310-8E49-9C890D80DB6A}"/>
          </ac:picMkLst>
        </pc:picChg>
      </pc:sldChg>
      <pc:sldChg chg="addSp modSp">
        <pc:chgData name="Guillaume Letournel - Comité Zip du Haut St-Laurent  - projets2@ziphsl.org" userId="S::projets2@ziphsl.org::14ebc93c-0c26-4f0c-abb5-08035efcfecb" providerId="AD" clId="Web-{F668C803-9E6F-4330-9153-4296B0DB4218}" dt="2021-05-13T13:34:37.538" v="24" actId="1076"/>
        <pc:sldMkLst>
          <pc:docMk/>
          <pc:sldMk cId="2283034911" sldId="259"/>
        </pc:sldMkLst>
        <pc:spChg chg="mod">
          <ac:chgData name="Guillaume Letournel - Comité Zip du Haut St-Laurent  - projets2@ziphsl.org" userId="S::projets2@ziphsl.org::14ebc93c-0c26-4f0c-abb5-08035efcfecb" providerId="AD" clId="Web-{F668C803-9E6F-4330-9153-4296B0DB4218}" dt="2021-05-13T13:34:22.271" v="20" actId="20577"/>
          <ac:spMkLst>
            <pc:docMk/>
            <pc:sldMk cId="2283034911" sldId="259"/>
            <ac:spMk id="3" creationId="{09D09067-050C-4936-A5B3-3329C833C16E}"/>
          </ac:spMkLst>
        </pc:spChg>
        <pc:picChg chg="add mod">
          <ac:chgData name="Guillaume Letournel - Comité Zip du Haut St-Laurent  - projets2@ziphsl.org" userId="S::projets2@ziphsl.org::14ebc93c-0c26-4f0c-abb5-08035efcfecb" providerId="AD" clId="Web-{F668C803-9E6F-4330-9153-4296B0DB4218}" dt="2021-05-13T13:34:37.538" v="24" actId="1076"/>
          <ac:picMkLst>
            <pc:docMk/>
            <pc:sldMk cId="2283034911" sldId="259"/>
            <ac:picMk id="4" creationId="{FD65F7D4-3A71-48E2-8551-8FD96C77E3D6}"/>
          </ac:picMkLst>
        </pc:picChg>
      </pc:sldChg>
      <pc:sldChg chg="addSp modSp">
        <pc:chgData name="Guillaume Letournel - Comité Zip du Haut St-Laurent  - projets2@ziphsl.org" userId="S::projets2@ziphsl.org::14ebc93c-0c26-4f0c-abb5-08035efcfecb" providerId="AD" clId="Web-{F668C803-9E6F-4330-9153-4296B0DB4218}" dt="2021-05-13T14:12:05.636" v="217" actId="14100"/>
        <pc:sldMkLst>
          <pc:docMk/>
          <pc:sldMk cId="2171069656" sldId="260"/>
        </pc:sldMkLst>
        <pc:spChg chg="mod">
          <ac:chgData name="Guillaume Letournel - Comité Zip du Haut St-Laurent  - projets2@ziphsl.org" userId="S::projets2@ziphsl.org::14ebc93c-0c26-4f0c-abb5-08035efcfecb" providerId="AD" clId="Web-{F668C803-9E6F-4330-9153-4296B0DB4218}" dt="2021-05-13T14:12:05.636" v="217" actId="14100"/>
          <ac:spMkLst>
            <pc:docMk/>
            <pc:sldMk cId="2171069656" sldId="260"/>
            <ac:spMk id="3" creationId="{09D09067-050C-4936-A5B3-3329C833C16E}"/>
          </ac:spMkLst>
        </pc:spChg>
        <pc:picChg chg="add mod">
          <ac:chgData name="Guillaume Letournel - Comité Zip du Haut St-Laurent  - projets2@ziphsl.org" userId="S::projets2@ziphsl.org::14ebc93c-0c26-4f0c-abb5-08035efcfecb" providerId="AD" clId="Web-{F668C803-9E6F-4330-9153-4296B0DB4218}" dt="2021-05-13T14:11:40.479" v="214" actId="1076"/>
          <ac:picMkLst>
            <pc:docMk/>
            <pc:sldMk cId="2171069656" sldId="260"/>
            <ac:picMk id="4" creationId="{4FD07254-285F-4995-A20D-4594874636CE}"/>
          </ac:picMkLst>
        </pc:picChg>
      </pc:sldChg>
      <pc:sldChg chg="modSp">
        <pc:chgData name="Guillaume Letournel - Comité Zip du Haut St-Laurent  - projets2@ziphsl.org" userId="S::projets2@ziphsl.org::14ebc93c-0c26-4f0c-abb5-08035efcfecb" providerId="AD" clId="Web-{F668C803-9E6F-4330-9153-4296B0DB4218}" dt="2021-05-13T13:49:23.861" v="125" actId="20577"/>
        <pc:sldMkLst>
          <pc:docMk/>
          <pc:sldMk cId="1126610417" sldId="261"/>
        </pc:sldMkLst>
        <pc:spChg chg="mod">
          <ac:chgData name="Guillaume Letournel - Comité Zip du Haut St-Laurent  - projets2@ziphsl.org" userId="S::projets2@ziphsl.org::14ebc93c-0c26-4f0c-abb5-08035efcfecb" providerId="AD" clId="Web-{F668C803-9E6F-4330-9153-4296B0DB4218}" dt="2021-05-13T13:49:23.861" v="125" actId="20577"/>
          <ac:spMkLst>
            <pc:docMk/>
            <pc:sldMk cId="1126610417" sldId="261"/>
            <ac:spMk id="3" creationId="{09D09067-050C-4936-A5B3-3329C833C16E}"/>
          </ac:spMkLst>
        </pc:spChg>
      </pc:sldChg>
    </pc:docChg>
  </pc:docChgLst>
  <pc:docChgLst>
    <pc:chgData name="Guillaume Letournel - Comité Zip du Haut St-Laurent  - projets2@ziphsl.org" userId="S::projets2@ziphsl.org::14ebc93c-0c26-4f0c-abb5-08035efcfecb" providerId="AD" clId="Web-{B79CB24E-533E-42F9-B682-54C5D72A12AA}"/>
    <pc:docChg chg="addSld delSld modSld sldOrd">
      <pc:chgData name="Guillaume Letournel - Comité Zip du Haut St-Laurent  - projets2@ziphsl.org" userId="S::projets2@ziphsl.org::14ebc93c-0c26-4f0c-abb5-08035efcfecb" providerId="AD" clId="Web-{B79CB24E-533E-42F9-B682-54C5D72A12AA}" dt="2021-05-13T15:50:58.951" v="776" actId="1076"/>
      <pc:docMkLst>
        <pc:docMk/>
      </pc:docMkLst>
      <pc:sldChg chg="del">
        <pc:chgData name="Guillaume Letournel - Comité Zip du Haut St-Laurent  - projets2@ziphsl.org" userId="S::projets2@ziphsl.org::14ebc93c-0c26-4f0c-abb5-08035efcfecb" providerId="AD" clId="Web-{B79CB24E-533E-42F9-B682-54C5D72A12AA}" dt="2021-05-13T14:43:10.221" v="229"/>
        <pc:sldMkLst>
          <pc:docMk/>
          <pc:sldMk cId="2171069656" sldId="260"/>
        </pc:sldMkLst>
      </pc:sldChg>
      <pc:sldChg chg="addSp modSp">
        <pc:chgData name="Guillaume Letournel - Comité Zip du Haut St-Laurent  - projets2@ziphsl.org" userId="S::projets2@ziphsl.org::14ebc93c-0c26-4f0c-abb5-08035efcfecb" providerId="AD" clId="Web-{B79CB24E-533E-42F9-B682-54C5D72A12AA}" dt="2021-05-13T15:43:26.715" v="746" actId="20577"/>
        <pc:sldMkLst>
          <pc:docMk/>
          <pc:sldMk cId="1126610417" sldId="261"/>
        </pc:sldMkLst>
        <pc:spChg chg="mod">
          <ac:chgData name="Guillaume Letournel - Comité Zip du Haut St-Laurent  - projets2@ziphsl.org" userId="S::projets2@ziphsl.org::14ebc93c-0c26-4f0c-abb5-08035efcfecb" providerId="AD" clId="Web-{B79CB24E-533E-42F9-B682-54C5D72A12AA}" dt="2021-05-13T15:43:26.715" v="746" actId="20577"/>
          <ac:spMkLst>
            <pc:docMk/>
            <pc:sldMk cId="1126610417" sldId="261"/>
            <ac:spMk id="3" creationId="{09D09067-050C-4936-A5B3-3329C833C16E}"/>
          </ac:spMkLst>
        </pc:spChg>
        <pc:picChg chg="add mod">
          <ac:chgData name="Guillaume Letournel - Comité Zip du Haut St-Laurent  - projets2@ziphsl.org" userId="S::projets2@ziphsl.org::14ebc93c-0c26-4f0c-abb5-08035efcfecb" providerId="AD" clId="Web-{B79CB24E-533E-42F9-B682-54C5D72A12AA}" dt="2021-05-13T15:43:06.528" v="745" actId="14100"/>
          <ac:picMkLst>
            <pc:docMk/>
            <pc:sldMk cId="1126610417" sldId="261"/>
            <ac:picMk id="4" creationId="{C54DF550-AA58-4C39-81D4-D09EA480D6C6}"/>
          </ac:picMkLst>
        </pc:picChg>
      </pc:sldChg>
      <pc:sldChg chg="addSp delSp modSp">
        <pc:chgData name="Guillaume Letournel - Comité Zip du Haut St-Laurent  - projets2@ziphsl.org" userId="S::projets2@ziphsl.org::14ebc93c-0c26-4f0c-abb5-08035efcfecb" providerId="AD" clId="Web-{B79CB24E-533E-42F9-B682-54C5D72A12AA}" dt="2021-05-13T15:50:58.951" v="776" actId="1076"/>
        <pc:sldMkLst>
          <pc:docMk/>
          <pc:sldMk cId="2273320129" sldId="262"/>
        </pc:sldMkLst>
        <pc:spChg chg="mod">
          <ac:chgData name="Guillaume Letournel - Comité Zip du Haut St-Laurent  - projets2@ziphsl.org" userId="S::projets2@ziphsl.org::14ebc93c-0c26-4f0c-abb5-08035efcfecb" providerId="AD" clId="Web-{B79CB24E-533E-42F9-B682-54C5D72A12AA}" dt="2021-05-13T15:43:42.419" v="754" actId="20577"/>
          <ac:spMkLst>
            <pc:docMk/>
            <pc:sldMk cId="2273320129" sldId="262"/>
            <ac:spMk id="2" creationId="{1AD75016-71EF-4024-9523-B7120EF06245}"/>
          </ac:spMkLst>
        </pc:spChg>
        <pc:spChg chg="add del mod">
          <ac:chgData name="Guillaume Letournel - Comité Zip du Haut St-Laurent  - projets2@ziphsl.org" userId="S::projets2@ziphsl.org::14ebc93c-0c26-4f0c-abb5-08035efcfecb" providerId="AD" clId="Web-{B79CB24E-533E-42F9-B682-54C5D72A12AA}" dt="2021-05-13T15:49:49.529" v="762"/>
          <ac:spMkLst>
            <pc:docMk/>
            <pc:sldMk cId="2273320129" sldId="262"/>
            <ac:spMk id="3" creationId="{09D09067-050C-4936-A5B3-3329C833C16E}"/>
          </ac:spMkLst>
        </pc:spChg>
        <pc:graphicFrameChg chg="add del mod ord modGraphic">
          <ac:chgData name="Guillaume Letournel - Comité Zip du Haut St-Laurent  - projets2@ziphsl.org" userId="S::projets2@ziphsl.org::14ebc93c-0c26-4f0c-abb5-08035efcfecb" providerId="AD" clId="Web-{B79CB24E-533E-42F9-B682-54C5D72A12AA}" dt="2021-05-13T15:48:54.544" v="757"/>
          <ac:graphicFrameMkLst>
            <pc:docMk/>
            <pc:sldMk cId="2273320129" sldId="262"/>
            <ac:graphicFrameMk id="5" creationId="{AAC46995-BB5D-44D9-9B75-9CC9FCDBC4C0}"/>
          </ac:graphicFrameMkLst>
        </pc:graphicFrameChg>
        <pc:graphicFrameChg chg="add del mod ord modGraphic">
          <ac:chgData name="Guillaume Letournel - Comité Zip du Haut St-Laurent  - projets2@ziphsl.org" userId="S::projets2@ziphsl.org::14ebc93c-0c26-4f0c-abb5-08035efcfecb" providerId="AD" clId="Web-{B79CB24E-533E-42F9-B682-54C5D72A12AA}" dt="2021-05-13T15:49:11.654" v="761"/>
          <ac:graphicFrameMkLst>
            <pc:docMk/>
            <pc:sldMk cId="2273320129" sldId="262"/>
            <ac:graphicFrameMk id="7" creationId="{4D554A73-069E-4116-A958-7B887CBB22BA}"/>
          </ac:graphicFrameMkLst>
        </pc:graphicFrameChg>
        <pc:picChg chg="add del mod">
          <ac:chgData name="Guillaume Letournel - Comité Zip du Haut St-Laurent  - projets2@ziphsl.org" userId="S::projets2@ziphsl.org::14ebc93c-0c26-4f0c-abb5-08035efcfecb" providerId="AD" clId="Web-{B79CB24E-533E-42F9-B682-54C5D72A12AA}" dt="2021-05-13T15:50:48.092" v="771"/>
          <ac:picMkLst>
            <pc:docMk/>
            <pc:sldMk cId="2273320129" sldId="262"/>
            <ac:picMk id="8" creationId="{B4AA505D-F469-4EFF-AFDA-94F31B30C81C}"/>
          </ac:picMkLst>
        </pc:picChg>
        <pc:picChg chg="add mod">
          <ac:chgData name="Guillaume Letournel - Comité Zip du Haut St-Laurent  - projets2@ziphsl.org" userId="S::projets2@ziphsl.org::14ebc93c-0c26-4f0c-abb5-08035efcfecb" providerId="AD" clId="Web-{B79CB24E-533E-42F9-B682-54C5D72A12AA}" dt="2021-05-13T15:50:58.951" v="776" actId="1076"/>
          <ac:picMkLst>
            <pc:docMk/>
            <pc:sldMk cId="2273320129" sldId="262"/>
            <ac:picMk id="9" creationId="{B423012E-E64B-432C-923E-F10498697782}"/>
          </ac:picMkLst>
        </pc:picChg>
      </pc:sldChg>
      <pc:sldChg chg="addSp delSp modSp add ord replId addAnim delAnim modAnim">
        <pc:chgData name="Guillaume Letournel - Comité Zip du Haut St-Laurent  - projets2@ziphsl.org" userId="S::projets2@ziphsl.org::14ebc93c-0c26-4f0c-abb5-08035efcfecb" providerId="AD" clId="Web-{B79CB24E-533E-42F9-B682-54C5D72A12AA}" dt="2021-05-13T15:12:27.976" v="505" actId="20577"/>
        <pc:sldMkLst>
          <pc:docMk/>
          <pc:sldMk cId="2461527863" sldId="269"/>
        </pc:sldMkLst>
        <pc:spChg chg="mod">
          <ac:chgData name="Guillaume Letournel - Comité Zip du Haut St-Laurent  - projets2@ziphsl.org" userId="S::projets2@ziphsl.org::14ebc93c-0c26-4f0c-abb5-08035efcfecb" providerId="AD" clId="Web-{B79CB24E-533E-42F9-B682-54C5D72A12AA}" dt="2021-05-13T14:43:07.143" v="228"/>
          <ac:spMkLst>
            <pc:docMk/>
            <pc:sldMk cId="2461527863" sldId="269"/>
            <ac:spMk id="2" creationId="{1AD75016-71EF-4024-9523-B7120EF06245}"/>
          </ac:spMkLst>
        </pc:spChg>
        <pc:spChg chg="mod">
          <ac:chgData name="Guillaume Letournel - Comité Zip du Haut St-Laurent  - projets2@ziphsl.org" userId="S::projets2@ziphsl.org::14ebc93c-0c26-4f0c-abb5-08035efcfecb" providerId="AD" clId="Web-{B79CB24E-533E-42F9-B682-54C5D72A12AA}" dt="2021-05-13T15:10:44.726" v="493" actId="20577"/>
          <ac:spMkLst>
            <pc:docMk/>
            <pc:sldMk cId="2461527863" sldId="269"/>
            <ac:spMk id="3" creationId="{09D09067-050C-4936-A5B3-3329C833C16E}"/>
          </ac:spMkLst>
        </pc:spChg>
        <pc:spChg chg="add del mod ord">
          <ac:chgData name="Guillaume Letournel - Comité Zip du Haut St-Laurent  - projets2@ziphsl.org" userId="S::projets2@ziphsl.org::14ebc93c-0c26-4f0c-abb5-08035efcfecb" providerId="AD" clId="Web-{B79CB24E-533E-42F9-B682-54C5D72A12AA}" dt="2021-05-13T14:48:23.691" v="325"/>
          <ac:spMkLst>
            <pc:docMk/>
            <pc:sldMk cId="2461527863" sldId="269"/>
            <ac:spMk id="5" creationId="{88CE3553-2B86-40FA-8859-0018160B4DA8}"/>
          </ac:spMkLst>
        </pc:spChg>
        <pc:spChg chg="add mod">
          <ac:chgData name="Guillaume Letournel - Comité Zip du Haut St-Laurent  - projets2@ziphsl.org" userId="S::projets2@ziphsl.org::14ebc93c-0c26-4f0c-abb5-08035efcfecb" providerId="AD" clId="Web-{B79CB24E-533E-42F9-B682-54C5D72A12AA}" dt="2021-05-13T15:12:27.976" v="505" actId="20577"/>
          <ac:spMkLst>
            <pc:docMk/>
            <pc:sldMk cId="2461527863" sldId="269"/>
            <ac:spMk id="7" creationId="{439AF31E-96F9-44FA-B17B-5DB8D19BF2E7}"/>
          </ac:spMkLst>
        </pc:spChg>
        <pc:spChg chg="add del ord">
          <ac:chgData name="Guillaume Letournel - Comité Zip du Haut St-Laurent  - projets2@ziphsl.org" userId="S::projets2@ziphsl.org::14ebc93c-0c26-4f0c-abb5-08035efcfecb" providerId="AD" clId="Web-{B79CB24E-533E-42F9-B682-54C5D72A12AA}" dt="2021-05-13T14:43:55.331" v="235"/>
          <ac:spMkLst>
            <pc:docMk/>
            <pc:sldMk cId="2461527863" sldId="269"/>
            <ac:spMk id="56" creationId="{429917F3-0560-4C6F-B265-458B218C4B87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B79CB24E-533E-42F9-B682-54C5D72A12AA}" dt="2021-05-13T14:43:07.143" v="228"/>
          <ac:spMkLst>
            <pc:docMk/>
            <pc:sldMk cId="2461527863" sldId="269"/>
            <ac:spMk id="67" creationId="{5E39A796-BE83-48B1-B33F-35C4A32AAB57}"/>
          </ac:spMkLst>
        </pc:spChg>
        <pc:spChg chg="add del">
          <ac:chgData name="Guillaume Letournel - Comité Zip du Haut St-Laurent  - projets2@ziphsl.org" userId="S::projets2@ziphsl.org::14ebc93c-0c26-4f0c-abb5-08035efcfecb" providerId="AD" clId="Web-{B79CB24E-533E-42F9-B682-54C5D72A12AA}" dt="2021-05-13T14:43:07.143" v="228"/>
          <ac:spMkLst>
            <pc:docMk/>
            <pc:sldMk cId="2461527863" sldId="269"/>
            <ac:spMk id="69" creationId="{72F84B47-E267-4194-8194-831DB7B5547F}"/>
          </ac:spMkLst>
        </pc:spChg>
        <pc:grpChg chg="add del">
          <ac:chgData name="Guillaume Letournel - Comité Zip du Haut St-Laurent  - projets2@ziphsl.org" userId="S::projets2@ziphsl.org::14ebc93c-0c26-4f0c-abb5-08035efcfecb" providerId="AD" clId="Web-{B79CB24E-533E-42F9-B682-54C5D72A12AA}" dt="2021-05-13T14:43:07.143" v="228"/>
          <ac:grpSpMkLst>
            <pc:docMk/>
            <pc:sldMk cId="2461527863" sldId="269"/>
            <ac:grpSpMk id="57" creationId="{AA39BAE7-7EB8-4E22-BCBB-F00F514DB7EA}"/>
          </ac:grpSpMkLst>
        </pc:grpChg>
        <pc:picChg chg="del">
          <ac:chgData name="Guillaume Letournel - Comité Zip du Haut St-Laurent  - projets2@ziphsl.org" userId="S::projets2@ziphsl.org::14ebc93c-0c26-4f0c-abb5-08035efcfecb" providerId="AD" clId="Web-{B79CB24E-533E-42F9-B682-54C5D72A12AA}" dt="2021-05-13T14:35:53.658" v="1"/>
          <ac:picMkLst>
            <pc:docMk/>
            <pc:sldMk cId="2461527863" sldId="269"/>
            <ac:picMk id="4" creationId="{4FD07254-285F-4995-A20D-4594874636CE}"/>
          </ac:picMkLst>
        </pc:picChg>
        <pc:picChg chg="add del mod ord">
          <ac:chgData name="Guillaume Letournel - Comité Zip du Haut St-Laurent  - projets2@ziphsl.org" userId="S::projets2@ziphsl.org::14ebc93c-0c26-4f0c-abb5-08035efcfecb" providerId="AD" clId="Web-{B79CB24E-533E-42F9-B682-54C5D72A12AA}" dt="2021-05-13T15:09:37.523" v="461"/>
          <ac:picMkLst>
            <pc:docMk/>
            <pc:sldMk cId="2461527863" sldId="269"/>
            <ac:picMk id="6" creationId="{4EA2392A-89D6-4D58-AE8B-CB55EC189C08}"/>
          </ac:picMkLst>
        </pc:picChg>
      </pc:sldChg>
    </pc:docChg>
  </pc:docChgLst>
  <pc:docChgLst>
    <pc:chgData name="Guillaume Letournel - Comité Zip du Haut St-Laurent  - projets2@ziphsl.org" userId="S::projets2@ziphsl.org::14ebc93c-0c26-4f0c-abb5-08035efcfecb" providerId="AD" clId="Web-{B3638CC2-FC6C-442F-99C6-D0513AA01A58}"/>
    <pc:docChg chg="modSld">
      <pc:chgData name="Guillaume Letournel - Comité Zip du Haut St-Laurent  - projets2@ziphsl.org" userId="S::projets2@ziphsl.org::14ebc93c-0c26-4f0c-abb5-08035efcfecb" providerId="AD" clId="Web-{B3638CC2-FC6C-442F-99C6-D0513AA01A58}" dt="2021-05-10T23:10:44.321" v="18" actId="20577"/>
      <pc:docMkLst>
        <pc:docMk/>
      </pc:docMkLst>
      <pc:sldChg chg="modSp">
        <pc:chgData name="Guillaume Letournel - Comité Zip du Haut St-Laurent  - projets2@ziphsl.org" userId="S::projets2@ziphsl.org::14ebc93c-0c26-4f0c-abb5-08035efcfecb" providerId="AD" clId="Web-{B3638CC2-FC6C-442F-99C6-D0513AA01A58}" dt="2021-05-10T23:10:44.321" v="18" actId="20577"/>
        <pc:sldMkLst>
          <pc:docMk/>
          <pc:sldMk cId="760668066" sldId="257"/>
        </pc:sldMkLst>
        <pc:spChg chg="mod">
          <ac:chgData name="Guillaume Letournel - Comité Zip du Haut St-Laurent  - projets2@ziphsl.org" userId="S::projets2@ziphsl.org::14ebc93c-0c26-4f0c-abb5-08035efcfecb" providerId="AD" clId="Web-{B3638CC2-FC6C-442F-99C6-D0513AA01A58}" dt="2021-05-10T23:10:44.321" v="18" actId="20577"/>
          <ac:spMkLst>
            <pc:docMk/>
            <pc:sldMk cId="760668066" sldId="257"/>
            <ac:spMk id="3" creationId="{09D09067-050C-4936-A5B3-3329C833C16E}"/>
          </ac:spMkLst>
        </pc:spChg>
      </pc:sldChg>
    </pc:docChg>
  </pc:docChgLst>
  <pc:docChgLst>
    <pc:chgData name="Guillaume Letournel - Comité Zip du Haut St-Laurent  - projets2@ziphsl.org" userId="S::projets2@ziphsl.org::14ebc93c-0c26-4f0c-abb5-08035efcfecb" providerId="AD" clId="Web-{08C8814B-8FE9-4828-925B-453913B4D4BB}"/>
    <pc:docChg chg="addSld modSld">
      <pc:chgData name="Guillaume Letournel - Comité Zip du Haut St-Laurent  - projets2@ziphsl.org" userId="S::projets2@ziphsl.org::14ebc93c-0c26-4f0c-abb5-08035efcfecb" providerId="AD" clId="Web-{08C8814B-8FE9-4828-925B-453913B4D4BB}" dt="2021-05-12T13:48:36.127" v="164" actId="14100"/>
      <pc:docMkLst>
        <pc:docMk/>
      </pc:docMkLst>
      <pc:sldChg chg="modSp">
        <pc:chgData name="Guillaume Letournel - Comité Zip du Haut St-Laurent  - projets2@ziphsl.org" userId="S::projets2@ziphsl.org::14ebc93c-0c26-4f0c-abb5-08035efcfecb" providerId="AD" clId="Web-{08C8814B-8FE9-4828-925B-453913B4D4BB}" dt="2021-05-12T13:48:36.127" v="164" actId="14100"/>
        <pc:sldMkLst>
          <pc:docMk/>
          <pc:sldMk cId="760668066" sldId="257"/>
        </pc:sldMkLst>
        <pc:spChg chg="mod">
          <ac:chgData name="Guillaume Letournel - Comité Zip du Haut St-Laurent  - projets2@ziphsl.org" userId="S::projets2@ziphsl.org::14ebc93c-0c26-4f0c-abb5-08035efcfecb" providerId="AD" clId="Web-{08C8814B-8FE9-4828-925B-453913B4D4BB}" dt="2021-05-12T13:47:47.531" v="147" actId="20577"/>
          <ac:spMkLst>
            <pc:docMk/>
            <pc:sldMk cId="760668066" sldId="257"/>
            <ac:spMk id="2" creationId="{1AD75016-71EF-4024-9523-B7120EF06245}"/>
          </ac:spMkLst>
        </pc:spChg>
        <pc:spChg chg="mod">
          <ac:chgData name="Guillaume Letournel - Comité Zip du Haut St-Laurent  - projets2@ziphsl.org" userId="S::projets2@ziphsl.org::14ebc93c-0c26-4f0c-abb5-08035efcfecb" providerId="AD" clId="Web-{08C8814B-8FE9-4828-925B-453913B4D4BB}" dt="2021-05-12T13:48:36.127" v="164" actId="14100"/>
          <ac:spMkLst>
            <pc:docMk/>
            <pc:sldMk cId="760668066" sldId="257"/>
            <ac:spMk id="3" creationId="{09D09067-050C-4936-A5B3-3329C833C16E}"/>
          </ac:spMkLst>
        </pc:spChg>
      </pc:sldChg>
      <pc:sldChg chg="modSp add replId">
        <pc:chgData name="Guillaume Letournel - Comité Zip du Haut St-Laurent  - projets2@ziphsl.org" userId="S::projets2@ziphsl.org::14ebc93c-0c26-4f0c-abb5-08035efcfecb" providerId="AD" clId="Web-{08C8814B-8FE9-4828-925B-453913B4D4BB}" dt="2021-05-12T13:48:18.094" v="157" actId="20577"/>
        <pc:sldMkLst>
          <pc:docMk/>
          <pc:sldMk cId="608807226" sldId="258"/>
        </pc:sldMkLst>
        <pc:spChg chg="mod">
          <ac:chgData name="Guillaume Letournel - Comité Zip du Haut St-Laurent  - projets2@ziphsl.org" userId="S::projets2@ziphsl.org::14ebc93c-0c26-4f0c-abb5-08035efcfecb" providerId="AD" clId="Web-{08C8814B-8FE9-4828-925B-453913B4D4BB}" dt="2021-05-12T13:48:18.094" v="157" actId="20577"/>
          <ac:spMkLst>
            <pc:docMk/>
            <pc:sldMk cId="608807226" sldId="258"/>
            <ac:spMk id="2" creationId="{1AD75016-71EF-4024-9523-B7120EF06245}"/>
          </ac:spMkLst>
        </pc:spChg>
      </pc:sldChg>
      <pc:sldChg chg="modSp add replId">
        <pc:chgData name="Guillaume Letournel - Comité Zip du Haut St-Laurent  - projets2@ziphsl.org" userId="S::projets2@ziphsl.org::14ebc93c-0c26-4f0c-abb5-08035efcfecb" providerId="AD" clId="Web-{08C8814B-8FE9-4828-925B-453913B4D4BB}" dt="2021-05-12T13:48:05.719" v="154" actId="20577"/>
        <pc:sldMkLst>
          <pc:docMk/>
          <pc:sldMk cId="2283034911" sldId="259"/>
        </pc:sldMkLst>
        <pc:spChg chg="mod">
          <ac:chgData name="Guillaume Letournel - Comité Zip du Haut St-Laurent  - projets2@ziphsl.org" userId="S::projets2@ziphsl.org::14ebc93c-0c26-4f0c-abb5-08035efcfecb" providerId="AD" clId="Web-{08C8814B-8FE9-4828-925B-453913B4D4BB}" dt="2021-05-12T13:47:59.828" v="152" actId="20577"/>
          <ac:spMkLst>
            <pc:docMk/>
            <pc:sldMk cId="2283034911" sldId="259"/>
            <ac:spMk id="2" creationId="{1AD75016-71EF-4024-9523-B7120EF06245}"/>
          </ac:spMkLst>
        </pc:spChg>
        <pc:spChg chg="mod">
          <ac:chgData name="Guillaume Letournel - Comité Zip du Haut St-Laurent  - projets2@ziphsl.org" userId="S::projets2@ziphsl.org::14ebc93c-0c26-4f0c-abb5-08035efcfecb" providerId="AD" clId="Web-{08C8814B-8FE9-4828-925B-453913B4D4BB}" dt="2021-05-12T13:48:05.719" v="154" actId="20577"/>
          <ac:spMkLst>
            <pc:docMk/>
            <pc:sldMk cId="2283034911" sldId="259"/>
            <ac:spMk id="3" creationId="{09D09067-050C-4936-A5B3-3329C833C1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3CDCD-A34E-48C9-8C61-EEC74EE23BFD}" type="datetimeFigureOut">
              <a:rPr lang="fr-CA" smtClean="0"/>
              <a:t>2022-10-01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BCAC2-0E12-40A6-AE02-9E98BDD83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492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Plus tous les partenariats évidemment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AC2-0E12-40A6-AE02-9E98BDD83809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58728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AC2-0E12-40A6-AE02-9E98BDD83809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1403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AC2-0E12-40A6-AE02-9E98BDD83809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884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AC2-0E12-40A6-AE02-9E98BDD83809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237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AC2-0E12-40A6-AE02-9E98BDD83809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016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AC2-0E12-40A6-AE02-9E98BDD83809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454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AC2-0E12-40A6-AE02-9E98BDD83809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309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AC2-0E12-40A6-AE02-9E98BDD83809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9673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AC2-0E12-40A6-AE02-9E98BDD83809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5672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AC2-0E12-40A6-AE02-9E98BDD83809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949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AC2-0E12-40A6-AE02-9E98BDD83809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188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01.10.22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01.10.22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01.10.22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01.10.22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01.10.22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01.10.22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01.10.22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01.10.22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01.10.22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01.10.22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01.10.22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01.10.22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iphsl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49F388DC-C47F-4048-9B69-F1644A2A1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422C035D-D3AD-4301-A1B5-D4C91E3C5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4926329"/>
            <a:ext cx="12191996" cy="1931671"/>
          </a:xfrm>
          <a:custGeom>
            <a:avLst/>
            <a:gdLst>
              <a:gd name="connsiteX0" fmla="*/ 619388 w 12191996"/>
              <a:gd name="connsiteY0" fmla="*/ 0 h 1931671"/>
              <a:gd name="connsiteX1" fmla="*/ 687651 w 12191996"/>
              <a:gd name="connsiteY1" fmla="*/ 3175 h 1931671"/>
              <a:gd name="connsiteX2" fmla="*/ 747976 w 12191996"/>
              <a:gd name="connsiteY2" fmla="*/ 9525 h 1931671"/>
              <a:gd name="connsiteX3" fmla="*/ 800363 w 12191996"/>
              <a:gd name="connsiteY3" fmla="*/ 20637 h 1931671"/>
              <a:gd name="connsiteX4" fmla="*/ 846401 w 12191996"/>
              <a:gd name="connsiteY4" fmla="*/ 36512 h 1931671"/>
              <a:gd name="connsiteX5" fmla="*/ 887676 w 12191996"/>
              <a:gd name="connsiteY5" fmla="*/ 52387 h 1931671"/>
              <a:gd name="connsiteX6" fmla="*/ 924188 w 12191996"/>
              <a:gd name="connsiteY6" fmla="*/ 68262 h 1931671"/>
              <a:gd name="connsiteX7" fmla="*/ 962288 w 12191996"/>
              <a:gd name="connsiteY7" fmla="*/ 87312 h 1931671"/>
              <a:gd name="connsiteX8" fmla="*/ 1000388 w 12191996"/>
              <a:gd name="connsiteY8" fmla="*/ 106362 h 1931671"/>
              <a:gd name="connsiteX9" fmla="*/ 1036901 w 12191996"/>
              <a:gd name="connsiteY9" fmla="*/ 125412 h 1931671"/>
              <a:gd name="connsiteX10" fmla="*/ 1078176 w 12191996"/>
              <a:gd name="connsiteY10" fmla="*/ 141287 h 1931671"/>
              <a:gd name="connsiteX11" fmla="*/ 1124213 w 12191996"/>
              <a:gd name="connsiteY11" fmla="*/ 155575 h 1931671"/>
              <a:gd name="connsiteX12" fmla="*/ 1176601 w 12191996"/>
              <a:gd name="connsiteY12" fmla="*/ 166687 h 1931671"/>
              <a:gd name="connsiteX13" fmla="*/ 1236926 w 12191996"/>
              <a:gd name="connsiteY13" fmla="*/ 174625 h 1931671"/>
              <a:gd name="connsiteX14" fmla="*/ 1305188 w 12191996"/>
              <a:gd name="connsiteY14" fmla="*/ 176212 h 1931671"/>
              <a:gd name="connsiteX15" fmla="*/ 1373451 w 12191996"/>
              <a:gd name="connsiteY15" fmla="*/ 174625 h 1931671"/>
              <a:gd name="connsiteX16" fmla="*/ 1433776 w 12191996"/>
              <a:gd name="connsiteY16" fmla="*/ 166687 h 1931671"/>
              <a:gd name="connsiteX17" fmla="*/ 1486163 w 12191996"/>
              <a:gd name="connsiteY17" fmla="*/ 155575 h 1931671"/>
              <a:gd name="connsiteX18" fmla="*/ 1532201 w 12191996"/>
              <a:gd name="connsiteY18" fmla="*/ 141287 h 1931671"/>
              <a:gd name="connsiteX19" fmla="*/ 1573476 w 12191996"/>
              <a:gd name="connsiteY19" fmla="*/ 125412 h 1931671"/>
              <a:gd name="connsiteX20" fmla="*/ 1609988 w 12191996"/>
              <a:gd name="connsiteY20" fmla="*/ 106362 h 1931671"/>
              <a:gd name="connsiteX21" fmla="*/ 1648088 w 12191996"/>
              <a:gd name="connsiteY21" fmla="*/ 87312 h 1931671"/>
              <a:gd name="connsiteX22" fmla="*/ 1686188 w 12191996"/>
              <a:gd name="connsiteY22" fmla="*/ 68262 h 1931671"/>
              <a:gd name="connsiteX23" fmla="*/ 1722701 w 12191996"/>
              <a:gd name="connsiteY23" fmla="*/ 52387 h 1931671"/>
              <a:gd name="connsiteX24" fmla="*/ 1763976 w 12191996"/>
              <a:gd name="connsiteY24" fmla="*/ 36512 h 1931671"/>
              <a:gd name="connsiteX25" fmla="*/ 1810013 w 12191996"/>
              <a:gd name="connsiteY25" fmla="*/ 20637 h 1931671"/>
              <a:gd name="connsiteX26" fmla="*/ 1862401 w 12191996"/>
              <a:gd name="connsiteY26" fmla="*/ 9525 h 1931671"/>
              <a:gd name="connsiteX27" fmla="*/ 1922726 w 12191996"/>
              <a:gd name="connsiteY27" fmla="*/ 3175 h 1931671"/>
              <a:gd name="connsiteX28" fmla="*/ 1990988 w 12191996"/>
              <a:gd name="connsiteY28" fmla="*/ 0 h 1931671"/>
              <a:gd name="connsiteX29" fmla="*/ 2059251 w 12191996"/>
              <a:gd name="connsiteY29" fmla="*/ 3175 h 1931671"/>
              <a:gd name="connsiteX30" fmla="*/ 2119576 w 12191996"/>
              <a:gd name="connsiteY30" fmla="*/ 9525 h 1931671"/>
              <a:gd name="connsiteX31" fmla="*/ 2171963 w 12191996"/>
              <a:gd name="connsiteY31" fmla="*/ 20637 h 1931671"/>
              <a:gd name="connsiteX32" fmla="*/ 2218001 w 12191996"/>
              <a:gd name="connsiteY32" fmla="*/ 36512 h 1931671"/>
              <a:gd name="connsiteX33" fmla="*/ 2259276 w 12191996"/>
              <a:gd name="connsiteY33" fmla="*/ 52387 h 1931671"/>
              <a:gd name="connsiteX34" fmla="*/ 2295788 w 12191996"/>
              <a:gd name="connsiteY34" fmla="*/ 68262 h 1931671"/>
              <a:gd name="connsiteX35" fmla="*/ 2333888 w 12191996"/>
              <a:gd name="connsiteY35" fmla="*/ 87312 h 1931671"/>
              <a:gd name="connsiteX36" fmla="*/ 2371988 w 12191996"/>
              <a:gd name="connsiteY36" fmla="*/ 106362 h 1931671"/>
              <a:gd name="connsiteX37" fmla="*/ 2408501 w 12191996"/>
              <a:gd name="connsiteY37" fmla="*/ 125412 h 1931671"/>
              <a:gd name="connsiteX38" fmla="*/ 2449776 w 12191996"/>
              <a:gd name="connsiteY38" fmla="*/ 141287 h 1931671"/>
              <a:gd name="connsiteX39" fmla="*/ 2495813 w 12191996"/>
              <a:gd name="connsiteY39" fmla="*/ 155575 h 1931671"/>
              <a:gd name="connsiteX40" fmla="*/ 2548201 w 12191996"/>
              <a:gd name="connsiteY40" fmla="*/ 166687 h 1931671"/>
              <a:gd name="connsiteX41" fmla="*/ 2608526 w 12191996"/>
              <a:gd name="connsiteY41" fmla="*/ 174625 h 1931671"/>
              <a:gd name="connsiteX42" fmla="*/ 2676788 w 12191996"/>
              <a:gd name="connsiteY42" fmla="*/ 176212 h 1931671"/>
              <a:gd name="connsiteX43" fmla="*/ 2745051 w 12191996"/>
              <a:gd name="connsiteY43" fmla="*/ 174625 h 1931671"/>
              <a:gd name="connsiteX44" fmla="*/ 2805376 w 12191996"/>
              <a:gd name="connsiteY44" fmla="*/ 166687 h 1931671"/>
              <a:gd name="connsiteX45" fmla="*/ 2857763 w 12191996"/>
              <a:gd name="connsiteY45" fmla="*/ 155575 h 1931671"/>
              <a:gd name="connsiteX46" fmla="*/ 2903801 w 12191996"/>
              <a:gd name="connsiteY46" fmla="*/ 141287 h 1931671"/>
              <a:gd name="connsiteX47" fmla="*/ 2945076 w 12191996"/>
              <a:gd name="connsiteY47" fmla="*/ 125412 h 1931671"/>
              <a:gd name="connsiteX48" fmla="*/ 2981588 w 12191996"/>
              <a:gd name="connsiteY48" fmla="*/ 106362 h 1931671"/>
              <a:gd name="connsiteX49" fmla="*/ 3019688 w 12191996"/>
              <a:gd name="connsiteY49" fmla="*/ 87312 h 1931671"/>
              <a:gd name="connsiteX50" fmla="*/ 3057788 w 12191996"/>
              <a:gd name="connsiteY50" fmla="*/ 68262 h 1931671"/>
              <a:gd name="connsiteX51" fmla="*/ 3094301 w 12191996"/>
              <a:gd name="connsiteY51" fmla="*/ 52387 h 1931671"/>
              <a:gd name="connsiteX52" fmla="*/ 3135576 w 12191996"/>
              <a:gd name="connsiteY52" fmla="*/ 36512 h 1931671"/>
              <a:gd name="connsiteX53" fmla="*/ 3181613 w 12191996"/>
              <a:gd name="connsiteY53" fmla="*/ 20637 h 1931671"/>
              <a:gd name="connsiteX54" fmla="*/ 3234001 w 12191996"/>
              <a:gd name="connsiteY54" fmla="*/ 9525 h 1931671"/>
              <a:gd name="connsiteX55" fmla="*/ 3294326 w 12191996"/>
              <a:gd name="connsiteY55" fmla="*/ 3175 h 1931671"/>
              <a:gd name="connsiteX56" fmla="*/ 3361001 w 12191996"/>
              <a:gd name="connsiteY56" fmla="*/ 0 h 1931671"/>
              <a:gd name="connsiteX57" fmla="*/ 3430851 w 12191996"/>
              <a:gd name="connsiteY57" fmla="*/ 3175 h 1931671"/>
              <a:gd name="connsiteX58" fmla="*/ 3491176 w 12191996"/>
              <a:gd name="connsiteY58" fmla="*/ 9525 h 1931671"/>
              <a:gd name="connsiteX59" fmla="*/ 3543563 w 12191996"/>
              <a:gd name="connsiteY59" fmla="*/ 20637 h 1931671"/>
              <a:gd name="connsiteX60" fmla="*/ 3589601 w 12191996"/>
              <a:gd name="connsiteY60" fmla="*/ 36512 h 1931671"/>
              <a:gd name="connsiteX61" fmla="*/ 3630876 w 12191996"/>
              <a:gd name="connsiteY61" fmla="*/ 52387 h 1931671"/>
              <a:gd name="connsiteX62" fmla="*/ 3667388 w 12191996"/>
              <a:gd name="connsiteY62" fmla="*/ 68262 h 1931671"/>
              <a:gd name="connsiteX63" fmla="*/ 3705488 w 12191996"/>
              <a:gd name="connsiteY63" fmla="*/ 87312 h 1931671"/>
              <a:gd name="connsiteX64" fmla="*/ 3743588 w 12191996"/>
              <a:gd name="connsiteY64" fmla="*/ 106362 h 1931671"/>
              <a:gd name="connsiteX65" fmla="*/ 3780101 w 12191996"/>
              <a:gd name="connsiteY65" fmla="*/ 125412 h 1931671"/>
              <a:gd name="connsiteX66" fmla="*/ 3821376 w 12191996"/>
              <a:gd name="connsiteY66" fmla="*/ 141287 h 1931671"/>
              <a:gd name="connsiteX67" fmla="*/ 3867413 w 12191996"/>
              <a:gd name="connsiteY67" fmla="*/ 155575 h 1931671"/>
              <a:gd name="connsiteX68" fmla="*/ 3919801 w 12191996"/>
              <a:gd name="connsiteY68" fmla="*/ 166687 h 1931671"/>
              <a:gd name="connsiteX69" fmla="*/ 3980126 w 12191996"/>
              <a:gd name="connsiteY69" fmla="*/ 174625 h 1931671"/>
              <a:gd name="connsiteX70" fmla="*/ 4048388 w 12191996"/>
              <a:gd name="connsiteY70" fmla="*/ 176212 h 1931671"/>
              <a:gd name="connsiteX71" fmla="*/ 4116651 w 12191996"/>
              <a:gd name="connsiteY71" fmla="*/ 174625 h 1931671"/>
              <a:gd name="connsiteX72" fmla="*/ 4176976 w 12191996"/>
              <a:gd name="connsiteY72" fmla="*/ 166687 h 1931671"/>
              <a:gd name="connsiteX73" fmla="*/ 4229363 w 12191996"/>
              <a:gd name="connsiteY73" fmla="*/ 155575 h 1931671"/>
              <a:gd name="connsiteX74" fmla="*/ 4275401 w 12191996"/>
              <a:gd name="connsiteY74" fmla="*/ 141287 h 1931671"/>
              <a:gd name="connsiteX75" fmla="*/ 4316676 w 12191996"/>
              <a:gd name="connsiteY75" fmla="*/ 125412 h 1931671"/>
              <a:gd name="connsiteX76" fmla="*/ 4353188 w 12191996"/>
              <a:gd name="connsiteY76" fmla="*/ 106362 h 1931671"/>
              <a:gd name="connsiteX77" fmla="*/ 4429388 w 12191996"/>
              <a:gd name="connsiteY77" fmla="*/ 68262 h 1931671"/>
              <a:gd name="connsiteX78" fmla="*/ 4465901 w 12191996"/>
              <a:gd name="connsiteY78" fmla="*/ 52387 h 1931671"/>
              <a:gd name="connsiteX79" fmla="*/ 4507176 w 12191996"/>
              <a:gd name="connsiteY79" fmla="*/ 36512 h 1931671"/>
              <a:gd name="connsiteX80" fmla="*/ 4553214 w 12191996"/>
              <a:gd name="connsiteY80" fmla="*/ 20637 h 1931671"/>
              <a:gd name="connsiteX81" fmla="*/ 4605601 w 12191996"/>
              <a:gd name="connsiteY81" fmla="*/ 9525 h 1931671"/>
              <a:gd name="connsiteX82" fmla="*/ 4665927 w 12191996"/>
              <a:gd name="connsiteY82" fmla="*/ 3175 h 1931671"/>
              <a:gd name="connsiteX83" fmla="*/ 4734188 w 12191996"/>
              <a:gd name="connsiteY83" fmla="*/ 0 h 1931671"/>
              <a:gd name="connsiteX84" fmla="*/ 4802452 w 12191996"/>
              <a:gd name="connsiteY84" fmla="*/ 3175 h 1931671"/>
              <a:gd name="connsiteX85" fmla="*/ 4862776 w 12191996"/>
              <a:gd name="connsiteY85" fmla="*/ 9525 h 1931671"/>
              <a:gd name="connsiteX86" fmla="*/ 4915164 w 12191996"/>
              <a:gd name="connsiteY86" fmla="*/ 20637 h 1931671"/>
              <a:gd name="connsiteX87" fmla="*/ 4961200 w 12191996"/>
              <a:gd name="connsiteY87" fmla="*/ 36512 h 1931671"/>
              <a:gd name="connsiteX88" fmla="*/ 5002476 w 12191996"/>
              <a:gd name="connsiteY88" fmla="*/ 52387 h 1931671"/>
              <a:gd name="connsiteX89" fmla="*/ 5038988 w 12191996"/>
              <a:gd name="connsiteY89" fmla="*/ 68262 h 1931671"/>
              <a:gd name="connsiteX90" fmla="*/ 5077089 w 12191996"/>
              <a:gd name="connsiteY90" fmla="*/ 87312 h 1931671"/>
              <a:gd name="connsiteX91" fmla="*/ 5115188 w 12191996"/>
              <a:gd name="connsiteY91" fmla="*/ 106362 h 1931671"/>
              <a:gd name="connsiteX92" fmla="*/ 5151700 w 12191996"/>
              <a:gd name="connsiteY92" fmla="*/ 125412 h 1931671"/>
              <a:gd name="connsiteX93" fmla="*/ 5192976 w 12191996"/>
              <a:gd name="connsiteY93" fmla="*/ 141287 h 1931671"/>
              <a:gd name="connsiteX94" fmla="*/ 5239013 w 12191996"/>
              <a:gd name="connsiteY94" fmla="*/ 155575 h 1931671"/>
              <a:gd name="connsiteX95" fmla="*/ 5291400 w 12191996"/>
              <a:gd name="connsiteY95" fmla="*/ 166687 h 1931671"/>
              <a:gd name="connsiteX96" fmla="*/ 5351726 w 12191996"/>
              <a:gd name="connsiteY96" fmla="*/ 174625 h 1931671"/>
              <a:gd name="connsiteX97" fmla="*/ 5410198 w 12191996"/>
              <a:gd name="connsiteY97" fmla="*/ 175985 h 1931671"/>
              <a:gd name="connsiteX98" fmla="*/ 5468670 w 12191996"/>
              <a:gd name="connsiteY98" fmla="*/ 174625 h 1931671"/>
              <a:gd name="connsiteX99" fmla="*/ 5528995 w 12191996"/>
              <a:gd name="connsiteY99" fmla="*/ 166687 h 1931671"/>
              <a:gd name="connsiteX100" fmla="*/ 5581382 w 12191996"/>
              <a:gd name="connsiteY100" fmla="*/ 155575 h 1931671"/>
              <a:gd name="connsiteX101" fmla="*/ 5627420 w 12191996"/>
              <a:gd name="connsiteY101" fmla="*/ 141287 h 1931671"/>
              <a:gd name="connsiteX102" fmla="*/ 5668695 w 12191996"/>
              <a:gd name="connsiteY102" fmla="*/ 125412 h 1931671"/>
              <a:gd name="connsiteX103" fmla="*/ 5705208 w 12191996"/>
              <a:gd name="connsiteY103" fmla="*/ 106362 h 1931671"/>
              <a:gd name="connsiteX104" fmla="*/ 5743307 w 12191996"/>
              <a:gd name="connsiteY104" fmla="*/ 87312 h 1931671"/>
              <a:gd name="connsiteX105" fmla="*/ 5781407 w 12191996"/>
              <a:gd name="connsiteY105" fmla="*/ 68262 h 1931671"/>
              <a:gd name="connsiteX106" fmla="*/ 5817920 w 12191996"/>
              <a:gd name="connsiteY106" fmla="*/ 52387 h 1931671"/>
              <a:gd name="connsiteX107" fmla="*/ 5859195 w 12191996"/>
              <a:gd name="connsiteY107" fmla="*/ 36512 h 1931671"/>
              <a:gd name="connsiteX108" fmla="*/ 5905233 w 12191996"/>
              <a:gd name="connsiteY108" fmla="*/ 20637 h 1931671"/>
              <a:gd name="connsiteX109" fmla="*/ 5957620 w 12191996"/>
              <a:gd name="connsiteY109" fmla="*/ 9525 h 1931671"/>
              <a:gd name="connsiteX110" fmla="*/ 6017946 w 12191996"/>
              <a:gd name="connsiteY110" fmla="*/ 3175 h 1931671"/>
              <a:gd name="connsiteX111" fmla="*/ 6086208 w 12191996"/>
              <a:gd name="connsiteY111" fmla="*/ 0 h 1931671"/>
              <a:gd name="connsiteX112" fmla="*/ 6095998 w 12191996"/>
              <a:gd name="connsiteY112" fmla="*/ 455 h 1931671"/>
              <a:gd name="connsiteX113" fmla="*/ 6105788 w 12191996"/>
              <a:gd name="connsiteY113" fmla="*/ 0 h 1931671"/>
              <a:gd name="connsiteX114" fmla="*/ 6174051 w 12191996"/>
              <a:gd name="connsiteY114" fmla="*/ 3175 h 1931671"/>
              <a:gd name="connsiteX115" fmla="*/ 6234376 w 12191996"/>
              <a:gd name="connsiteY115" fmla="*/ 9525 h 1931671"/>
              <a:gd name="connsiteX116" fmla="*/ 6286763 w 12191996"/>
              <a:gd name="connsiteY116" fmla="*/ 20637 h 1931671"/>
              <a:gd name="connsiteX117" fmla="*/ 6332801 w 12191996"/>
              <a:gd name="connsiteY117" fmla="*/ 36512 h 1931671"/>
              <a:gd name="connsiteX118" fmla="*/ 6374076 w 12191996"/>
              <a:gd name="connsiteY118" fmla="*/ 52387 h 1931671"/>
              <a:gd name="connsiteX119" fmla="*/ 6410588 w 12191996"/>
              <a:gd name="connsiteY119" fmla="*/ 68262 h 1931671"/>
              <a:gd name="connsiteX120" fmla="*/ 6448688 w 12191996"/>
              <a:gd name="connsiteY120" fmla="*/ 87312 h 1931671"/>
              <a:gd name="connsiteX121" fmla="*/ 6486788 w 12191996"/>
              <a:gd name="connsiteY121" fmla="*/ 106362 h 1931671"/>
              <a:gd name="connsiteX122" fmla="*/ 6523301 w 12191996"/>
              <a:gd name="connsiteY122" fmla="*/ 125412 h 1931671"/>
              <a:gd name="connsiteX123" fmla="*/ 6564576 w 12191996"/>
              <a:gd name="connsiteY123" fmla="*/ 141287 h 1931671"/>
              <a:gd name="connsiteX124" fmla="*/ 6610613 w 12191996"/>
              <a:gd name="connsiteY124" fmla="*/ 155575 h 1931671"/>
              <a:gd name="connsiteX125" fmla="*/ 6663001 w 12191996"/>
              <a:gd name="connsiteY125" fmla="*/ 166687 h 1931671"/>
              <a:gd name="connsiteX126" fmla="*/ 6723326 w 12191996"/>
              <a:gd name="connsiteY126" fmla="*/ 174625 h 1931671"/>
              <a:gd name="connsiteX127" fmla="*/ 6781798 w 12191996"/>
              <a:gd name="connsiteY127" fmla="*/ 175985 h 1931671"/>
              <a:gd name="connsiteX128" fmla="*/ 6840270 w 12191996"/>
              <a:gd name="connsiteY128" fmla="*/ 174625 h 1931671"/>
              <a:gd name="connsiteX129" fmla="*/ 6900595 w 12191996"/>
              <a:gd name="connsiteY129" fmla="*/ 166687 h 1931671"/>
              <a:gd name="connsiteX130" fmla="*/ 6952982 w 12191996"/>
              <a:gd name="connsiteY130" fmla="*/ 155575 h 1931671"/>
              <a:gd name="connsiteX131" fmla="*/ 6999020 w 12191996"/>
              <a:gd name="connsiteY131" fmla="*/ 141287 h 1931671"/>
              <a:gd name="connsiteX132" fmla="*/ 7040295 w 12191996"/>
              <a:gd name="connsiteY132" fmla="*/ 125412 h 1931671"/>
              <a:gd name="connsiteX133" fmla="*/ 7076807 w 12191996"/>
              <a:gd name="connsiteY133" fmla="*/ 106362 h 1931671"/>
              <a:gd name="connsiteX134" fmla="*/ 7114907 w 12191996"/>
              <a:gd name="connsiteY134" fmla="*/ 87312 h 1931671"/>
              <a:gd name="connsiteX135" fmla="*/ 7153007 w 12191996"/>
              <a:gd name="connsiteY135" fmla="*/ 68262 h 1931671"/>
              <a:gd name="connsiteX136" fmla="*/ 7189520 w 12191996"/>
              <a:gd name="connsiteY136" fmla="*/ 52387 h 1931671"/>
              <a:gd name="connsiteX137" fmla="*/ 7230795 w 12191996"/>
              <a:gd name="connsiteY137" fmla="*/ 36512 h 1931671"/>
              <a:gd name="connsiteX138" fmla="*/ 7276832 w 12191996"/>
              <a:gd name="connsiteY138" fmla="*/ 20637 h 1931671"/>
              <a:gd name="connsiteX139" fmla="*/ 7329220 w 12191996"/>
              <a:gd name="connsiteY139" fmla="*/ 9525 h 1931671"/>
              <a:gd name="connsiteX140" fmla="*/ 7389545 w 12191996"/>
              <a:gd name="connsiteY140" fmla="*/ 3175 h 1931671"/>
              <a:gd name="connsiteX141" fmla="*/ 7457807 w 12191996"/>
              <a:gd name="connsiteY141" fmla="*/ 0 h 1931671"/>
              <a:gd name="connsiteX142" fmla="*/ 7526070 w 12191996"/>
              <a:gd name="connsiteY142" fmla="*/ 3175 h 1931671"/>
              <a:gd name="connsiteX143" fmla="*/ 7586395 w 12191996"/>
              <a:gd name="connsiteY143" fmla="*/ 9525 h 1931671"/>
              <a:gd name="connsiteX144" fmla="*/ 7638782 w 12191996"/>
              <a:gd name="connsiteY144" fmla="*/ 20637 h 1931671"/>
              <a:gd name="connsiteX145" fmla="*/ 7684820 w 12191996"/>
              <a:gd name="connsiteY145" fmla="*/ 36512 h 1931671"/>
              <a:gd name="connsiteX146" fmla="*/ 7726095 w 12191996"/>
              <a:gd name="connsiteY146" fmla="*/ 52387 h 1931671"/>
              <a:gd name="connsiteX147" fmla="*/ 7762607 w 12191996"/>
              <a:gd name="connsiteY147" fmla="*/ 68262 h 1931671"/>
              <a:gd name="connsiteX148" fmla="*/ 7800707 w 12191996"/>
              <a:gd name="connsiteY148" fmla="*/ 87312 h 1931671"/>
              <a:gd name="connsiteX149" fmla="*/ 7838807 w 12191996"/>
              <a:gd name="connsiteY149" fmla="*/ 106362 h 1931671"/>
              <a:gd name="connsiteX150" fmla="*/ 7875320 w 12191996"/>
              <a:gd name="connsiteY150" fmla="*/ 125412 h 1931671"/>
              <a:gd name="connsiteX151" fmla="*/ 7916595 w 12191996"/>
              <a:gd name="connsiteY151" fmla="*/ 141287 h 1931671"/>
              <a:gd name="connsiteX152" fmla="*/ 7962632 w 12191996"/>
              <a:gd name="connsiteY152" fmla="*/ 155575 h 1931671"/>
              <a:gd name="connsiteX153" fmla="*/ 8015020 w 12191996"/>
              <a:gd name="connsiteY153" fmla="*/ 166687 h 1931671"/>
              <a:gd name="connsiteX154" fmla="*/ 8075345 w 12191996"/>
              <a:gd name="connsiteY154" fmla="*/ 174625 h 1931671"/>
              <a:gd name="connsiteX155" fmla="*/ 8143607 w 12191996"/>
              <a:gd name="connsiteY155" fmla="*/ 176212 h 1931671"/>
              <a:gd name="connsiteX156" fmla="*/ 8211870 w 12191996"/>
              <a:gd name="connsiteY156" fmla="*/ 174625 h 1931671"/>
              <a:gd name="connsiteX157" fmla="*/ 8272195 w 12191996"/>
              <a:gd name="connsiteY157" fmla="*/ 166687 h 1931671"/>
              <a:gd name="connsiteX158" fmla="*/ 8324582 w 12191996"/>
              <a:gd name="connsiteY158" fmla="*/ 155575 h 1931671"/>
              <a:gd name="connsiteX159" fmla="*/ 8370620 w 12191996"/>
              <a:gd name="connsiteY159" fmla="*/ 141287 h 1931671"/>
              <a:gd name="connsiteX160" fmla="*/ 8411895 w 12191996"/>
              <a:gd name="connsiteY160" fmla="*/ 125412 h 1931671"/>
              <a:gd name="connsiteX161" fmla="*/ 8448407 w 12191996"/>
              <a:gd name="connsiteY161" fmla="*/ 106362 h 1931671"/>
              <a:gd name="connsiteX162" fmla="*/ 8486507 w 12191996"/>
              <a:gd name="connsiteY162" fmla="*/ 87312 h 1931671"/>
              <a:gd name="connsiteX163" fmla="*/ 8524607 w 12191996"/>
              <a:gd name="connsiteY163" fmla="*/ 68262 h 1931671"/>
              <a:gd name="connsiteX164" fmla="*/ 8561119 w 12191996"/>
              <a:gd name="connsiteY164" fmla="*/ 52387 h 1931671"/>
              <a:gd name="connsiteX165" fmla="*/ 8602395 w 12191996"/>
              <a:gd name="connsiteY165" fmla="*/ 36512 h 1931671"/>
              <a:gd name="connsiteX166" fmla="*/ 8648431 w 12191996"/>
              <a:gd name="connsiteY166" fmla="*/ 20637 h 1931671"/>
              <a:gd name="connsiteX167" fmla="*/ 8700819 w 12191996"/>
              <a:gd name="connsiteY167" fmla="*/ 9525 h 1931671"/>
              <a:gd name="connsiteX168" fmla="*/ 8761145 w 12191996"/>
              <a:gd name="connsiteY168" fmla="*/ 3175 h 1931671"/>
              <a:gd name="connsiteX169" fmla="*/ 8827819 w 12191996"/>
              <a:gd name="connsiteY169" fmla="*/ 0 h 1931671"/>
              <a:gd name="connsiteX170" fmla="*/ 8897669 w 12191996"/>
              <a:gd name="connsiteY170" fmla="*/ 3175 h 1931671"/>
              <a:gd name="connsiteX171" fmla="*/ 8957995 w 12191996"/>
              <a:gd name="connsiteY171" fmla="*/ 9525 h 1931671"/>
              <a:gd name="connsiteX172" fmla="*/ 9010381 w 12191996"/>
              <a:gd name="connsiteY172" fmla="*/ 20637 h 1931671"/>
              <a:gd name="connsiteX173" fmla="*/ 9056419 w 12191996"/>
              <a:gd name="connsiteY173" fmla="*/ 36512 h 1931671"/>
              <a:gd name="connsiteX174" fmla="*/ 9097695 w 12191996"/>
              <a:gd name="connsiteY174" fmla="*/ 52387 h 1931671"/>
              <a:gd name="connsiteX175" fmla="*/ 9134207 w 12191996"/>
              <a:gd name="connsiteY175" fmla="*/ 68262 h 1931671"/>
              <a:gd name="connsiteX176" fmla="*/ 9172307 w 12191996"/>
              <a:gd name="connsiteY176" fmla="*/ 87312 h 1931671"/>
              <a:gd name="connsiteX177" fmla="*/ 9210407 w 12191996"/>
              <a:gd name="connsiteY177" fmla="*/ 106362 h 1931671"/>
              <a:gd name="connsiteX178" fmla="*/ 9246919 w 12191996"/>
              <a:gd name="connsiteY178" fmla="*/ 125412 h 1931671"/>
              <a:gd name="connsiteX179" fmla="*/ 9288195 w 12191996"/>
              <a:gd name="connsiteY179" fmla="*/ 141287 h 1931671"/>
              <a:gd name="connsiteX180" fmla="*/ 9334231 w 12191996"/>
              <a:gd name="connsiteY180" fmla="*/ 155575 h 1931671"/>
              <a:gd name="connsiteX181" fmla="*/ 9386619 w 12191996"/>
              <a:gd name="connsiteY181" fmla="*/ 166687 h 1931671"/>
              <a:gd name="connsiteX182" fmla="*/ 9446945 w 12191996"/>
              <a:gd name="connsiteY182" fmla="*/ 174625 h 1931671"/>
              <a:gd name="connsiteX183" fmla="*/ 9515207 w 12191996"/>
              <a:gd name="connsiteY183" fmla="*/ 176212 h 1931671"/>
              <a:gd name="connsiteX184" fmla="*/ 9583469 w 12191996"/>
              <a:gd name="connsiteY184" fmla="*/ 174625 h 1931671"/>
              <a:gd name="connsiteX185" fmla="*/ 9643795 w 12191996"/>
              <a:gd name="connsiteY185" fmla="*/ 166687 h 1931671"/>
              <a:gd name="connsiteX186" fmla="*/ 9696181 w 12191996"/>
              <a:gd name="connsiteY186" fmla="*/ 155575 h 1931671"/>
              <a:gd name="connsiteX187" fmla="*/ 9742219 w 12191996"/>
              <a:gd name="connsiteY187" fmla="*/ 141287 h 1931671"/>
              <a:gd name="connsiteX188" fmla="*/ 9783495 w 12191996"/>
              <a:gd name="connsiteY188" fmla="*/ 125412 h 1931671"/>
              <a:gd name="connsiteX189" fmla="*/ 9820007 w 12191996"/>
              <a:gd name="connsiteY189" fmla="*/ 106362 h 1931671"/>
              <a:gd name="connsiteX190" fmla="*/ 9896207 w 12191996"/>
              <a:gd name="connsiteY190" fmla="*/ 68262 h 1931671"/>
              <a:gd name="connsiteX191" fmla="*/ 9932719 w 12191996"/>
              <a:gd name="connsiteY191" fmla="*/ 52387 h 1931671"/>
              <a:gd name="connsiteX192" fmla="*/ 9973995 w 12191996"/>
              <a:gd name="connsiteY192" fmla="*/ 36512 h 1931671"/>
              <a:gd name="connsiteX193" fmla="*/ 10020031 w 12191996"/>
              <a:gd name="connsiteY193" fmla="*/ 20637 h 1931671"/>
              <a:gd name="connsiteX194" fmla="*/ 10072419 w 12191996"/>
              <a:gd name="connsiteY194" fmla="*/ 9525 h 1931671"/>
              <a:gd name="connsiteX195" fmla="*/ 10132745 w 12191996"/>
              <a:gd name="connsiteY195" fmla="*/ 3175 h 1931671"/>
              <a:gd name="connsiteX196" fmla="*/ 10201007 w 12191996"/>
              <a:gd name="connsiteY196" fmla="*/ 0 h 1931671"/>
              <a:gd name="connsiteX197" fmla="*/ 10269269 w 12191996"/>
              <a:gd name="connsiteY197" fmla="*/ 3175 h 1931671"/>
              <a:gd name="connsiteX198" fmla="*/ 10329595 w 12191996"/>
              <a:gd name="connsiteY198" fmla="*/ 9525 h 1931671"/>
              <a:gd name="connsiteX199" fmla="*/ 10381981 w 12191996"/>
              <a:gd name="connsiteY199" fmla="*/ 20637 h 1931671"/>
              <a:gd name="connsiteX200" fmla="*/ 10428019 w 12191996"/>
              <a:gd name="connsiteY200" fmla="*/ 36512 h 1931671"/>
              <a:gd name="connsiteX201" fmla="*/ 10469295 w 12191996"/>
              <a:gd name="connsiteY201" fmla="*/ 52387 h 1931671"/>
              <a:gd name="connsiteX202" fmla="*/ 10505807 w 12191996"/>
              <a:gd name="connsiteY202" fmla="*/ 68262 h 1931671"/>
              <a:gd name="connsiteX203" fmla="*/ 10543907 w 12191996"/>
              <a:gd name="connsiteY203" fmla="*/ 87312 h 1931671"/>
              <a:gd name="connsiteX204" fmla="*/ 10582007 w 12191996"/>
              <a:gd name="connsiteY204" fmla="*/ 106362 h 1931671"/>
              <a:gd name="connsiteX205" fmla="*/ 10618519 w 12191996"/>
              <a:gd name="connsiteY205" fmla="*/ 125412 h 1931671"/>
              <a:gd name="connsiteX206" fmla="*/ 10659795 w 12191996"/>
              <a:gd name="connsiteY206" fmla="*/ 141287 h 1931671"/>
              <a:gd name="connsiteX207" fmla="*/ 10705831 w 12191996"/>
              <a:gd name="connsiteY207" fmla="*/ 155575 h 1931671"/>
              <a:gd name="connsiteX208" fmla="*/ 10758219 w 12191996"/>
              <a:gd name="connsiteY208" fmla="*/ 166687 h 1931671"/>
              <a:gd name="connsiteX209" fmla="*/ 10818545 w 12191996"/>
              <a:gd name="connsiteY209" fmla="*/ 174625 h 1931671"/>
              <a:gd name="connsiteX210" fmla="*/ 10886807 w 12191996"/>
              <a:gd name="connsiteY210" fmla="*/ 176212 h 1931671"/>
              <a:gd name="connsiteX211" fmla="*/ 10955069 w 12191996"/>
              <a:gd name="connsiteY211" fmla="*/ 174625 h 1931671"/>
              <a:gd name="connsiteX212" fmla="*/ 11015395 w 12191996"/>
              <a:gd name="connsiteY212" fmla="*/ 166687 h 1931671"/>
              <a:gd name="connsiteX213" fmla="*/ 11067781 w 12191996"/>
              <a:gd name="connsiteY213" fmla="*/ 155575 h 1931671"/>
              <a:gd name="connsiteX214" fmla="*/ 11113819 w 12191996"/>
              <a:gd name="connsiteY214" fmla="*/ 141287 h 1931671"/>
              <a:gd name="connsiteX215" fmla="*/ 11155095 w 12191996"/>
              <a:gd name="connsiteY215" fmla="*/ 125412 h 1931671"/>
              <a:gd name="connsiteX216" fmla="*/ 11191607 w 12191996"/>
              <a:gd name="connsiteY216" fmla="*/ 106362 h 1931671"/>
              <a:gd name="connsiteX217" fmla="*/ 11229707 w 12191996"/>
              <a:gd name="connsiteY217" fmla="*/ 87312 h 1931671"/>
              <a:gd name="connsiteX218" fmla="*/ 11267807 w 12191996"/>
              <a:gd name="connsiteY218" fmla="*/ 68262 h 1931671"/>
              <a:gd name="connsiteX219" fmla="*/ 11304319 w 12191996"/>
              <a:gd name="connsiteY219" fmla="*/ 52387 h 1931671"/>
              <a:gd name="connsiteX220" fmla="*/ 11345595 w 12191996"/>
              <a:gd name="connsiteY220" fmla="*/ 36512 h 1931671"/>
              <a:gd name="connsiteX221" fmla="*/ 11391631 w 12191996"/>
              <a:gd name="connsiteY221" fmla="*/ 20637 h 1931671"/>
              <a:gd name="connsiteX222" fmla="*/ 11444019 w 12191996"/>
              <a:gd name="connsiteY222" fmla="*/ 9525 h 1931671"/>
              <a:gd name="connsiteX223" fmla="*/ 11504345 w 12191996"/>
              <a:gd name="connsiteY223" fmla="*/ 3175 h 1931671"/>
              <a:gd name="connsiteX224" fmla="*/ 11572607 w 12191996"/>
              <a:gd name="connsiteY224" fmla="*/ 0 h 1931671"/>
              <a:gd name="connsiteX225" fmla="*/ 11640869 w 12191996"/>
              <a:gd name="connsiteY225" fmla="*/ 3175 h 1931671"/>
              <a:gd name="connsiteX226" fmla="*/ 11701195 w 12191996"/>
              <a:gd name="connsiteY226" fmla="*/ 9525 h 1931671"/>
              <a:gd name="connsiteX227" fmla="*/ 11753581 w 12191996"/>
              <a:gd name="connsiteY227" fmla="*/ 20637 h 1931671"/>
              <a:gd name="connsiteX228" fmla="*/ 11799619 w 12191996"/>
              <a:gd name="connsiteY228" fmla="*/ 36512 h 1931671"/>
              <a:gd name="connsiteX229" fmla="*/ 11840895 w 12191996"/>
              <a:gd name="connsiteY229" fmla="*/ 52387 h 1931671"/>
              <a:gd name="connsiteX230" fmla="*/ 11877407 w 12191996"/>
              <a:gd name="connsiteY230" fmla="*/ 68262 h 1931671"/>
              <a:gd name="connsiteX231" fmla="*/ 11915507 w 12191996"/>
              <a:gd name="connsiteY231" fmla="*/ 87312 h 1931671"/>
              <a:gd name="connsiteX232" fmla="*/ 11953607 w 12191996"/>
              <a:gd name="connsiteY232" fmla="*/ 106362 h 1931671"/>
              <a:gd name="connsiteX233" fmla="*/ 11990119 w 12191996"/>
              <a:gd name="connsiteY233" fmla="*/ 125412 h 1931671"/>
              <a:gd name="connsiteX234" fmla="*/ 12031395 w 12191996"/>
              <a:gd name="connsiteY234" fmla="*/ 141287 h 1931671"/>
              <a:gd name="connsiteX235" fmla="*/ 12077431 w 12191996"/>
              <a:gd name="connsiteY235" fmla="*/ 155575 h 1931671"/>
              <a:gd name="connsiteX236" fmla="*/ 12129819 w 12191996"/>
              <a:gd name="connsiteY236" fmla="*/ 166688 h 1931671"/>
              <a:gd name="connsiteX237" fmla="*/ 12190145 w 12191996"/>
              <a:gd name="connsiteY237" fmla="*/ 174625 h 1931671"/>
              <a:gd name="connsiteX238" fmla="*/ 12191996 w 12191996"/>
              <a:gd name="connsiteY238" fmla="*/ 174668 h 1931671"/>
              <a:gd name="connsiteX239" fmla="*/ 12191996 w 12191996"/>
              <a:gd name="connsiteY239" fmla="*/ 1931671 h 1931671"/>
              <a:gd name="connsiteX240" fmla="*/ 0 w 12191996"/>
              <a:gd name="connsiteY240" fmla="*/ 1931671 h 1931671"/>
              <a:gd name="connsiteX241" fmla="*/ 0 w 12191996"/>
              <a:gd name="connsiteY241" fmla="*/ 174668 h 1931671"/>
              <a:gd name="connsiteX242" fmla="*/ 1851 w 12191996"/>
              <a:gd name="connsiteY242" fmla="*/ 174625 h 1931671"/>
              <a:gd name="connsiteX243" fmla="*/ 62176 w 12191996"/>
              <a:gd name="connsiteY243" fmla="*/ 166687 h 1931671"/>
              <a:gd name="connsiteX244" fmla="*/ 114563 w 12191996"/>
              <a:gd name="connsiteY244" fmla="*/ 155575 h 1931671"/>
              <a:gd name="connsiteX245" fmla="*/ 160601 w 12191996"/>
              <a:gd name="connsiteY245" fmla="*/ 141287 h 1931671"/>
              <a:gd name="connsiteX246" fmla="*/ 201876 w 12191996"/>
              <a:gd name="connsiteY246" fmla="*/ 125412 h 1931671"/>
              <a:gd name="connsiteX247" fmla="*/ 238388 w 12191996"/>
              <a:gd name="connsiteY247" fmla="*/ 106362 h 1931671"/>
              <a:gd name="connsiteX248" fmla="*/ 276488 w 12191996"/>
              <a:gd name="connsiteY248" fmla="*/ 87312 h 1931671"/>
              <a:gd name="connsiteX249" fmla="*/ 314588 w 12191996"/>
              <a:gd name="connsiteY249" fmla="*/ 68262 h 1931671"/>
              <a:gd name="connsiteX250" fmla="*/ 351101 w 12191996"/>
              <a:gd name="connsiteY250" fmla="*/ 52387 h 1931671"/>
              <a:gd name="connsiteX251" fmla="*/ 392376 w 12191996"/>
              <a:gd name="connsiteY251" fmla="*/ 36512 h 1931671"/>
              <a:gd name="connsiteX252" fmla="*/ 438413 w 12191996"/>
              <a:gd name="connsiteY252" fmla="*/ 20637 h 1931671"/>
              <a:gd name="connsiteX253" fmla="*/ 490801 w 12191996"/>
              <a:gd name="connsiteY253" fmla="*/ 9525 h 1931671"/>
              <a:gd name="connsiteX254" fmla="*/ 551126 w 12191996"/>
              <a:gd name="connsiteY254" fmla="*/ 3175 h 1931671"/>
              <a:gd name="connsiteX255" fmla="*/ 619388 w 12191996"/>
              <a:gd name="connsiteY255" fmla="*/ 0 h 193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2191996" h="1931671">
                <a:moveTo>
                  <a:pt x="619388" y="0"/>
                </a:moveTo>
                <a:lnTo>
                  <a:pt x="687651" y="3175"/>
                </a:lnTo>
                <a:lnTo>
                  <a:pt x="747976" y="9525"/>
                </a:lnTo>
                <a:lnTo>
                  <a:pt x="800363" y="20637"/>
                </a:lnTo>
                <a:lnTo>
                  <a:pt x="846401" y="36512"/>
                </a:lnTo>
                <a:lnTo>
                  <a:pt x="887676" y="52387"/>
                </a:lnTo>
                <a:lnTo>
                  <a:pt x="924188" y="68262"/>
                </a:lnTo>
                <a:lnTo>
                  <a:pt x="962288" y="87312"/>
                </a:lnTo>
                <a:lnTo>
                  <a:pt x="1000388" y="106362"/>
                </a:lnTo>
                <a:lnTo>
                  <a:pt x="1036901" y="125412"/>
                </a:lnTo>
                <a:lnTo>
                  <a:pt x="1078176" y="141287"/>
                </a:lnTo>
                <a:lnTo>
                  <a:pt x="1124213" y="155575"/>
                </a:lnTo>
                <a:lnTo>
                  <a:pt x="1176601" y="166687"/>
                </a:lnTo>
                <a:lnTo>
                  <a:pt x="1236926" y="174625"/>
                </a:lnTo>
                <a:lnTo>
                  <a:pt x="1305188" y="176212"/>
                </a:lnTo>
                <a:lnTo>
                  <a:pt x="1373451" y="174625"/>
                </a:lnTo>
                <a:lnTo>
                  <a:pt x="1433776" y="166687"/>
                </a:lnTo>
                <a:lnTo>
                  <a:pt x="1486163" y="155575"/>
                </a:lnTo>
                <a:lnTo>
                  <a:pt x="1532201" y="141287"/>
                </a:lnTo>
                <a:lnTo>
                  <a:pt x="1573476" y="125412"/>
                </a:lnTo>
                <a:lnTo>
                  <a:pt x="1609988" y="106362"/>
                </a:lnTo>
                <a:lnTo>
                  <a:pt x="1648088" y="87312"/>
                </a:lnTo>
                <a:lnTo>
                  <a:pt x="1686188" y="68262"/>
                </a:lnTo>
                <a:lnTo>
                  <a:pt x="1722701" y="52387"/>
                </a:lnTo>
                <a:lnTo>
                  <a:pt x="1763976" y="36512"/>
                </a:lnTo>
                <a:lnTo>
                  <a:pt x="1810013" y="20637"/>
                </a:lnTo>
                <a:lnTo>
                  <a:pt x="1862401" y="9525"/>
                </a:lnTo>
                <a:lnTo>
                  <a:pt x="1922726" y="3175"/>
                </a:lnTo>
                <a:lnTo>
                  <a:pt x="1990988" y="0"/>
                </a:lnTo>
                <a:lnTo>
                  <a:pt x="2059251" y="3175"/>
                </a:lnTo>
                <a:lnTo>
                  <a:pt x="2119576" y="9525"/>
                </a:lnTo>
                <a:lnTo>
                  <a:pt x="2171963" y="20637"/>
                </a:lnTo>
                <a:lnTo>
                  <a:pt x="2218001" y="36512"/>
                </a:lnTo>
                <a:lnTo>
                  <a:pt x="2259276" y="52387"/>
                </a:lnTo>
                <a:lnTo>
                  <a:pt x="2295788" y="68262"/>
                </a:lnTo>
                <a:lnTo>
                  <a:pt x="2333888" y="87312"/>
                </a:lnTo>
                <a:lnTo>
                  <a:pt x="2371988" y="106362"/>
                </a:lnTo>
                <a:lnTo>
                  <a:pt x="2408501" y="125412"/>
                </a:lnTo>
                <a:lnTo>
                  <a:pt x="2449776" y="141287"/>
                </a:lnTo>
                <a:lnTo>
                  <a:pt x="2495813" y="155575"/>
                </a:lnTo>
                <a:lnTo>
                  <a:pt x="2548201" y="166687"/>
                </a:lnTo>
                <a:lnTo>
                  <a:pt x="2608526" y="174625"/>
                </a:lnTo>
                <a:lnTo>
                  <a:pt x="2676788" y="176212"/>
                </a:lnTo>
                <a:lnTo>
                  <a:pt x="2745051" y="174625"/>
                </a:lnTo>
                <a:lnTo>
                  <a:pt x="2805376" y="166687"/>
                </a:lnTo>
                <a:lnTo>
                  <a:pt x="2857763" y="155575"/>
                </a:lnTo>
                <a:lnTo>
                  <a:pt x="2903801" y="141287"/>
                </a:lnTo>
                <a:lnTo>
                  <a:pt x="2945076" y="125412"/>
                </a:lnTo>
                <a:lnTo>
                  <a:pt x="2981588" y="106362"/>
                </a:lnTo>
                <a:lnTo>
                  <a:pt x="3019688" y="87312"/>
                </a:lnTo>
                <a:lnTo>
                  <a:pt x="3057788" y="68262"/>
                </a:lnTo>
                <a:lnTo>
                  <a:pt x="3094301" y="52387"/>
                </a:lnTo>
                <a:lnTo>
                  <a:pt x="3135576" y="36512"/>
                </a:lnTo>
                <a:lnTo>
                  <a:pt x="3181613" y="20637"/>
                </a:lnTo>
                <a:lnTo>
                  <a:pt x="3234001" y="9525"/>
                </a:lnTo>
                <a:lnTo>
                  <a:pt x="3294326" y="3175"/>
                </a:lnTo>
                <a:lnTo>
                  <a:pt x="3361001" y="0"/>
                </a:lnTo>
                <a:lnTo>
                  <a:pt x="3430851" y="3175"/>
                </a:lnTo>
                <a:lnTo>
                  <a:pt x="3491176" y="9525"/>
                </a:lnTo>
                <a:lnTo>
                  <a:pt x="3543563" y="20637"/>
                </a:lnTo>
                <a:lnTo>
                  <a:pt x="3589601" y="36512"/>
                </a:lnTo>
                <a:lnTo>
                  <a:pt x="3630876" y="52387"/>
                </a:lnTo>
                <a:lnTo>
                  <a:pt x="3667388" y="68262"/>
                </a:lnTo>
                <a:lnTo>
                  <a:pt x="3705488" y="87312"/>
                </a:lnTo>
                <a:lnTo>
                  <a:pt x="3743588" y="106362"/>
                </a:lnTo>
                <a:lnTo>
                  <a:pt x="3780101" y="125412"/>
                </a:lnTo>
                <a:lnTo>
                  <a:pt x="3821376" y="141287"/>
                </a:lnTo>
                <a:lnTo>
                  <a:pt x="3867413" y="155575"/>
                </a:lnTo>
                <a:lnTo>
                  <a:pt x="3919801" y="166687"/>
                </a:lnTo>
                <a:lnTo>
                  <a:pt x="3980126" y="174625"/>
                </a:lnTo>
                <a:lnTo>
                  <a:pt x="4048388" y="176212"/>
                </a:lnTo>
                <a:lnTo>
                  <a:pt x="4116651" y="174625"/>
                </a:lnTo>
                <a:lnTo>
                  <a:pt x="4176976" y="166687"/>
                </a:lnTo>
                <a:lnTo>
                  <a:pt x="4229363" y="155575"/>
                </a:lnTo>
                <a:lnTo>
                  <a:pt x="4275401" y="141287"/>
                </a:lnTo>
                <a:lnTo>
                  <a:pt x="4316676" y="125412"/>
                </a:lnTo>
                <a:lnTo>
                  <a:pt x="4353188" y="106362"/>
                </a:lnTo>
                <a:lnTo>
                  <a:pt x="4429388" y="68262"/>
                </a:lnTo>
                <a:lnTo>
                  <a:pt x="4465901" y="52387"/>
                </a:lnTo>
                <a:lnTo>
                  <a:pt x="4507176" y="36512"/>
                </a:lnTo>
                <a:lnTo>
                  <a:pt x="4553214" y="20637"/>
                </a:lnTo>
                <a:lnTo>
                  <a:pt x="4605601" y="9525"/>
                </a:lnTo>
                <a:lnTo>
                  <a:pt x="4665927" y="3175"/>
                </a:lnTo>
                <a:lnTo>
                  <a:pt x="4734188" y="0"/>
                </a:lnTo>
                <a:lnTo>
                  <a:pt x="4802452" y="3175"/>
                </a:lnTo>
                <a:lnTo>
                  <a:pt x="4862776" y="9525"/>
                </a:lnTo>
                <a:lnTo>
                  <a:pt x="4915164" y="20637"/>
                </a:lnTo>
                <a:lnTo>
                  <a:pt x="4961200" y="36512"/>
                </a:lnTo>
                <a:lnTo>
                  <a:pt x="5002476" y="52387"/>
                </a:lnTo>
                <a:lnTo>
                  <a:pt x="5038988" y="68262"/>
                </a:lnTo>
                <a:lnTo>
                  <a:pt x="5077089" y="87312"/>
                </a:lnTo>
                <a:lnTo>
                  <a:pt x="5115188" y="106362"/>
                </a:lnTo>
                <a:lnTo>
                  <a:pt x="5151700" y="125412"/>
                </a:lnTo>
                <a:lnTo>
                  <a:pt x="5192976" y="141287"/>
                </a:lnTo>
                <a:lnTo>
                  <a:pt x="5239013" y="155575"/>
                </a:lnTo>
                <a:lnTo>
                  <a:pt x="5291400" y="166687"/>
                </a:lnTo>
                <a:lnTo>
                  <a:pt x="5351726" y="174625"/>
                </a:lnTo>
                <a:lnTo>
                  <a:pt x="5410198" y="175985"/>
                </a:lnTo>
                <a:lnTo>
                  <a:pt x="5468670" y="174625"/>
                </a:lnTo>
                <a:lnTo>
                  <a:pt x="5528995" y="166687"/>
                </a:lnTo>
                <a:lnTo>
                  <a:pt x="5581382" y="155575"/>
                </a:lnTo>
                <a:lnTo>
                  <a:pt x="5627420" y="141287"/>
                </a:lnTo>
                <a:lnTo>
                  <a:pt x="5668695" y="125412"/>
                </a:lnTo>
                <a:lnTo>
                  <a:pt x="5705208" y="106362"/>
                </a:lnTo>
                <a:lnTo>
                  <a:pt x="5743307" y="87312"/>
                </a:lnTo>
                <a:lnTo>
                  <a:pt x="5781407" y="68262"/>
                </a:lnTo>
                <a:lnTo>
                  <a:pt x="5817920" y="52387"/>
                </a:lnTo>
                <a:lnTo>
                  <a:pt x="5859195" y="36512"/>
                </a:lnTo>
                <a:lnTo>
                  <a:pt x="5905233" y="20637"/>
                </a:lnTo>
                <a:lnTo>
                  <a:pt x="5957620" y="9525"/>
                </a:lnTo>
                <a:lnTo>
                  <a:pt x="6017946" y="3175"/>
                </a:lnTo>
                <a:lnTo>
                  <a:pt x="6086208" y="0"/>
                </a:lnTo>
                <a:lnTo>
                  <a:pt x="6095998" y="455"/>
                </a:lnTo>
                <a:lnTo>
                  <a:pt x="6105788" y="0"/>
                </a:lnTo>
                <a:lnTo>
                  <a:pt x="6174051" y="3175"/>
                </a:lnTo>
                <a:lnTo>
                  <a:pt x="6234376" y="9525"/>
                </a:lnTo>
                <a:lnTo>
                  <a:pt x="6286763" y="20637"/>
                </a:lnTo>
                <a:lnTo>
                  <a:pt x="6332801" y="36512"/>
                </a:lnTo>
                <a:lnTo>
                  <a:pt x="6374076" y="52387"/>
                </a:lnTo>
                <a:lnTo>
                  <a:pt x="6410588" y="68262"/>
                </a:lnTo>
                <a:lnTo>
                  <a:pt x="6448688" y="87312"/>
                </a:lnTo>
                <a:lnTo>
                  <a:pt x="6486788" y="106362"/>
                </a:lnTo>
                <a:lnTo>
                  <a:pt x="6523301" y="125412"/>
                </a:lnTo>
                <a:lnTo>
                  <a:pt x="6564576" y="141287"/>
                </a:lnTo>
                <a:lnTo>
                  <a:pt x="6610613" y="155575"/>
                </a:lnTo>
                <a:lnTo>
                  <a:pt x="6663001" y="166687"/>
                </a:lnTo>
                <a:lnTo>
                  <a:pt x="6723326" y="174625"/>
                </a:lnTo>
                <a:lnTo>
                  <a:pt x="6781798" y="175985"/>
                </a:lnTo>
                <a:lnTo>
                  <a:pt x="6840270" y="174625"/>
                </a:lnTo>
                <a:lnTo>
                  <a:pt x="6900595" y="166687"/>
                </a:lnTo>
                <a:lnTo>
                  <a:pt x="6952982" y="155575"/>
                </a:lnTo>
                <a:lnTo>
                  <a:pt x="6999020" y="141287"/>
                </a:lnTo>
                <a:lnTo>
                  <a:pt x="7040295" y="125412"/>
                </a:lnTo>
                <a:lnTo>
                  <a:pt x="7076807" y="106362"/>
                </a:lnTo>
                <a:lnTo>
                  <a:pt x="7114907" y="87312"/>
                </a:lnTo>
                <a:lnTo>
                  <a:pt x="7153007" y="68262"/>
                </a:lnTo>
                <a:lnTo>
                  <a:pt x="7189520" y="52387"/>
                </a:lnTo>
                <a:lnTo>
                  <a:pt x="7230795" y="36512"/>
                </a:lnTo>
                <a:lnTo>
                  <a:pt x="7276832" y="20637"/>
                </a:lnTo>
                <a:lnTo>
                  <a:pt x="7329220" y="9525"/>
                </a:lnTo>
                <a:lnTo>
                  <a:pt x="7389545" y="3175"/>
                </a:lnTo>
                <a:lnTo>
                  <a:pt x="7457807" y="0"/>
                </a:lnTo>
                <a:lnTo>
                  <a:pt x="7526070" y="3175"/>
                </a:lnTo>
                <a:lnTo>
                  <a:pt x="7586395" y="9525"/>
                </a:lnTo>
                <a:lnTo>
                  <a:pt x="7638782" y="20637"/>
                </a:lnTo>
                <a:lnTo>
                  <a:pt x="7684820" y="36512"/>
                </a:lnTo>
                <a:lnTo>
                  <a:pt x="7726095" y="52387"/>
                </a:lnTo>
                <a:lnTo>
                  <a:pt x="7762607" y="68262"/>
                </a:lnTo>
                <a:lnTo>
                  <a:pt x="7800707" y="87312"/>
                </a:lnTo>
                <a:lnTo>
                  <a:pt x="7838807" y="106362"/>
                </a:lnTo>
                <a:lnTo>
                  <a:pt x="7875320" y="125412"/>
                </a:lnTo>
                <a:lnTo>
                  <a:pt x="7916595" y="141287"/>
                </a:lnTo>
                <a:lnTo>
                  <a:pt x="7962632" y="155575"/>
                </a:lnTo>
                <a:lnTo>
                  <a:pt x="8015020" y="166687"/>
                </a:lnTo>
                <a:lnTo>
                  <a:pt x="8075345" y="174625"/>
                </a:lnTo>
                <a:lnTo>
                  <a:pt x="8143607" y="176212"/>
                </a:lnTo>
                <a:lnTo>
                  <a:pt x="8211870" y="174625"/>
                </a:lnTo>
                <a:lnTo>
                  <a:pt x="8272195" y="166687"/>
                </a:lnTo>
                <a:lnTo>
                  <a:pt x="8324582" y="155575"/>
                </a:lnTo>
                <a:lnTo>
                  <a:pt x="8370620" y="141287"/>
                </a:lnTo>
                <a:lnTo>
                  <a:pt x="8411895" y="125412"/>
                </a:lnTo>
                <a:lnTo>
                  <a:pt x="8448407" y="106362"/>
                </a:lnTo>
                <a:lnTo>
                  <a:pt x="8486507" y="87312"/>
                </a:lnTo>
                <a:lnTo>
                  <a:pt x="8524607" y="68262"/>
                </a:lnTo>
                <a:lnTo>
                  <a:pt x="8561119" y="52387"/>
                </a:lnTo>
                <a:lnTo>
                  <a:pt x="8602395" y="36512"/>
                </a:lnTo>
                <a:lnTo>
                  <a:pt x="8648431" y="20637"/>
                </a:lnTo>
                <a:lnTo>
                  <a:pt x="8700819" y="9525"/>
                </a:lnTo>
                <a:lnTo>
                  <a:pt x="8761145" y="3175"/>
                </a:lnTo>
                <a:lnTo>
                  <a:pt x="8827819" y="0"/>
                </a:lnTo>
                <a:lnTo>
                  <a:pt x="8897669" y="3175"/>
                </a:lnTo>
                <a:lnTo>
                  <a:pt x="8957995" y="9525"/>
                </a:lnTo>
                <a:lnTo>
                  <a:pt x="9010381" y="20637"/>
                </a:lnTo>
                <a:lnTo>
                  <a:pt x="9056419" y="36512"/>
                </a:lnTo>
                <a:lnTo>
                  <a:pt x="9097695" y="52387"/>
                </a:lnTo>
                <a:lnTo>
                  <a:pt x="9134207" y="68262"/>
                </a:lnTo>
                <a:lnTo>
                  <a:pt x="9172307" y="87312"/>
                </a:lnTo>
                <a:lnTo>
                  <a:pt x="9210407" y="106362"/>
                </a:lnTo>
                <a:lnTo>
                  <a:pt x="9246919" y="125412"/>
                </a:lnTo>
                <a:lnTo>
                  <a:pt x="9288195" y="141287"/>
                </a:lnTo>
                <a:lnTo>
                  <a:pt x="9334231" y="155575"/>
                </a:lnTo>
                <a:lnTo>
                  <a:pt x="9386619" y="166687"/>
                </a:lnTo>
                <a:lnTo>
                  <a:pt x="9446945" y="174625"/>
                </a:lnTo>
                <a:lnTo>
                  <a:pt x="9515207" y="176212"/>
                </a:lnTo>
                <a:lnTo>
                  <a:pt x="9583469" y="174625"/>
                </a:lnTo>
                <a:lnTo>
                  <a:pt x="9643795" y="166687"/>
                </a:lnTo>
                <a:lnTo>
                  <a:pt x="9696181" y="155575"/>
                </a:lnTo>
                <a:lnTo>
                  <a:pt x="9742219" y="141287"/>
                </a:lnTo>
                <a:lnTo>
                  <a:pt x="9783495" y="125412"/>
                </a:lnTo>
                <a:lnTo>
                  <a:pt x="9820007" y="106362"/>
                </a:lnTo>
                <a:lnTo>
                  <a:pt x="9896207" y="68262"/>
                </a:lnTo>
                <a:lnTo>
                  <a:pt x="9932719" y="52387"/>
                </a:lnTo>
                <a:lnTo>
                  <a:pt x="9973995" y="36512"/>
                </a:lnTo>
                <a:lnTo>
                  <a:pt x="10020031" y="20637"/>
                </a:lnTo>
                <a:lnTo>
                  <a:pt x="10072419" y="9525"/>
                </a:lnTo>
                <a:lnTo>
                  <a:pt x="10132745" y="3175"/>
                </a:lnTo>
                <a:lnTo>
                  <a:pt x="10201007" y="0"/>
                </a:lnTo>
                <a:lnTo>
                  <a:pt x="10269269" y="3175"/>
                </a:lnTo>
                <a:lnTo>
                  <a:pt x="10329595" y="9525"/>
                </a:lnTo>
                <a:lnTo>
                  <a:pt x="10381981" y="20637"/>
                </a:lnTo>
                <a:lnTo>
                  <a:pt x="10428019" y="36512"/>
                </a:lnTo>
                <a:lnTo>
                  <a:pt x="10469295" y="52387"/>
                </a:lnTo>
                <a:lnTo>
                  <a:pt x="10505807" y="68262"/>
                </a:lnTo>
                <a:lnTo>
                  <a:pt x="10543907" y="87312"/>
                </a:lnTo>
                <a:lnTo>
                  <a:pt x="10582007" y="106362"/>
                </a:lnTo>
                <a:lnTo>
                  <a:pt x="10618519" y="125412"/>
                </a:lnTo>
                <a:lnTo>
                  <a:pt x="10659795" y="141287"/>
                </a:lnTo>
                <a:lnTo>
                  <a:pt x="10705831" y="155575"/>
                </a:lnTo>
                <a:lnTo>
                  <a:pt x="10758219" y="166687"/>
                </a:lnTo>
                <a:lnTo>
                  <a:pt x="10818545" y="174625"/>
                </a:lnTo>
                <a:lnTo>
                  <a:pt x="10886807" y="176212"/>
                </a:lnTo>
                <a:lnTo>
                  <a:pt x="10955069" y="174625"/>
                </a:lnTo>
                <a:lnTo>
                  <a:pt x="11015395" y="166687"/>
                </a:lnTo>
                <a:lnTo>
                  <a:pt x="11067781" y="155575"/>
                </a:lnTo>
                <a:lnTo>
                  <a:pt x="11113819" y="141287"/>
                </a:lnTo>
                <a:lnTo>
                  <a:pt x="11155095" y="125412"/>
                </a:lnTo>
                <a:lnTo>
                  <a:pt x="11191607" y="106362"/>
                </a:lnTo>
                <a:lnTo>
                  <a:pt x="11229707" y="87312"/>
                </a:lnTo>
                <a:lnTo>
                  <a:pt x="11267807" y="68262"/>
                </a:lnTo>
                <a:lnTo>
                  <a:pt x="11304319" y="52387"/>
                </a:lnTo>
                <a:lnTo>
                  <a:pt x="11345595" y="36512"/>
                </a:lnTo>
                <a:lnTo>
                  <a:pt x="11391631" y="20637"/>
                </a:lnTo>
                <a:lnTo>
                  <a:pt x="11444019" y="9525"/>
                </a:lnTo>
                <a:lnTo>
                  <a:pt x="11504345" y="3175"/>
                </a:lnTo>
                <a:lnTo>
                  <a:pt x="11572607" y="0"/>
                </a:lnTo>
                <a:lnTo>
                  <a:pt x="11640869" y="3175"/>
                </a:lnTo>
                <a:lnTo>
                  <a:pt x="11701195" y="9525"/>
                </a:lnTo>
                <a:lnTo>
                  <a:pt x="11753581" y="20637"/>
                </a:lnTo>
                <a:lnTo>
                  <a:pt x="11799619" y="36512"/>
                </a:lnTo>
                <a:lnTo>
                  <a:pt x="11840895" y="52387"/>
                </a:lnTo>
                <a:lnTo>
                  <a:pt x="11877407" y="68262"/>
                </a:lnTo>
                <a:lnTo>
                  <a:pt x="11915507" y="87312"/>
                </a:lnTo>
                <a:lnTo>
                  <a:pt x="11953607" y="106362"/>
                </a:lnTo>
                <a:lnTo>
                  <a:pt x="11990119" y="125412"/>
                </a:lnTo>
                <a:lnTo>
                  <a:pt x="12031395" y="141287"/>
                </a:lnTo>
                <a:lnTo>
                  <a:pt x="12077431" y="155575"/>
                </a:lnTo>
                <a:lnTo>
                  <a:pt x="12129819" y="166688"/>
                </a:lnTo>
                <a:lnTo>
                  <a:pt x="12190145" y="174625"/>
                </a:lnTo>
                <a:lnTo>
                  <a:pt x="12191996" y="174668"/>
                </a:lnTo>
                <a:lnTo>
                  <a:pt x="12191996" y="1931671"/>
                </a:lnTo>
                <a:lnTo>
                  <a:pt x="0" y="1931671"/>
                </a:lnTo>
                <a:lnTo>
                  <a:pt x="0" y="174668"/>
                </a:lnTo>
                <a:lnTo>
                  <a:pt x="1851" y="174625"/>
                </a:lnTo>
                <a:lnTo>
                  <a:pt x="62176" y="166687"/>
                </a:lnTo>
                <a:lnTo>
                  <a:pt x="114563" y="155575"/>
                </a:lnTo>
                <a:lnTo>
                  <a:pt x="160601" y="141287"/>
                </a:lnTo>
                <a:lnTo>
                  <a:pt x="201876" y="125412"/>
                </a:lnTo>
                <a:lnTo>
                  <a:pt x="238388" y="106362"/>
                </a:lnTo>
                <a:lnTo>
                  <a:pt x="276488" y="87312"/>
                </a:lnTo>
                <a:lnTo>
                  <a:pt x="314588" y="68262"/>
                </a:lnTo>
                <a:lnTo>
                  <a:pt x="351101" y="52387"/>
                </a:lnTo>
                <a:lnTo>
                  <a:pt x="392376" y="36512"/>
                </a:lnTo>
                <a:lnTo>
                  <a:pt x="438413" y="20637"/>
                </a:lnTo>
                <a:lnTo>
                  <a:pt x="490801" y="9525"/>
                </a:lnTo>
                <a:lnTo>
                  <a:pt x="551126" y="3175"/>
                </a:lnTo>
                <a:lnTo>
                  <a:pt x="619388" y="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 useBgFill="1">
        <p:nvSpPr>
          <p:cNvPr id="112" name="Freeform: Shape 111">
            <a:extLst>
              <a:ext uri="{FF2B5EF4-FFF2-40B4-BE49-F238E27FC236}">
                <a16:creationId xmlns:a16="http://schemas.microsoft.com/office/drawing/2014/main" id="{C9957036-C837-4C4C-BBF0-4A0EC52AE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5102540"/>
          </a:xfrm>
          <a:custGeom>
            <a:avLst/>
            <a:gdLst>
              <a:gd name="connsiteX0" fmla="*/ 0 w 12191996"/>
              <a:gd name="connsiteY0" fmla="*/ 0 h 5102540"/>
              <a:gd name="connsiteX1" fmla="*/ 12191996 w 12191996"/>
              <a:gd name="connsiteY1" fmla="*/ 0 h 5102540"/>
              <a:gd name="connsiteX2" fmla="*/ 12191996 w 12191996"/>
              <a:gd name="connsiteY2" fmla="*/ 5100996 h 5102540"/>
              <a:gd name="connsiteX3" fmla="*/ 12190145 w 12191996"/>
              <a:gd name="connsiteY3" fmla="*/ 5100953 h 5102540"/>
              <a:gd name="connsiteX4" fmla="*/ 12129819 w 12191996"/>
              <a:gd name="connsiteY4" fmla="*/ 5093016 h 5102540"/>
              <a:gd name="connsiteX5" fmla="*/ 12077431 w 12191996"/>
              <a:gd name="connsiteY5" fmla="*/ 5081903 h 5102540"/>
              <a:gd name="connsiteX6" fmla="*/ 12031395 w 12191996"/>
              <a:gd name="connsiteY6" fmla="*/ 5067615 h 5102540"/>
              <a:gd name="connsiteX7" fmla="*/ 11990119 w 12191996"/>
              <a:gd name="connsiteY7" fmla="*/ 5051740 h 5102540"/>
              <a:gd name="connsiteX8" fmla="*/ 11953607 w 12191996"/>
              <a:gd name="connsiteY8" fmla="*/ 5032690 h 5102540"/>
              <a:gd name="connsiteX9" fmla="*/ 11915507 w 12191996"/>
              <a:gd name="connsiteY9" fmla="*/ 5013640 h 5102540"/>
              <a:gd name="connsiteX10" fmla="*/ 11877407 w 12191996"/>
              <a:gd name="connsiteY10" fmla="*/ 4994590 h 5102540"/>
              <a:gd name="connsiteX11" fmla="*/ 11840895 w 12191996"/>
              <a:gd name="connsiteY11" fmla="*/ 4978715 h 5102540"/>
              <a:gd name="connsiteX12" fmla="*/ 11799619 w 12191996"/>
              <a:gd name="connsiteY12" fmla="*/ 4962840 h 5102540"/>
              <a:gd name="connsiteX13" fmla="*/ 11753581 w 12191996"/>
              <a:gd name="connsiteY13" fmla="*/ 4946965 h 5102540"/>
              <a:gd name="connsiteX14" fmla="*/ 11701195 w 12191996"/>
              <a:gd name="connsiteY14" fmla="*/ 4935853 h 5102540"/>
              <a:gd name="connsiteX15" fmla="*/ 11640869 w 12191996"/>
              <a:gd name="connsiteY15" fmla="*/ 4929503 h 5102540"/>
              <a:gd name="connsiteX16" fmla="*/ 11572607 w 12191996"/>
              <a:gd name="connsiteY16" fmla="*/ 4926328 h 5102540"/>
              <a:gd name="connsiteX17" fmla="*/ 11504345 w 12191996"/>
              <a:gd name="connsiteY17" fmla="*/ 4929503 h 5102540"/>
              <a:gd name="connsiteX18" fmla="*/ 11444019 w 12191996"/>
              <a:gd name="connsiteY18" fmla="*/ 4935853 h 5102540"/>
              <a:gd name="connsiteX19" fmla="*/ 11391631 w 12191996"/>
              <a:gd name="connsiteY19" fmla="*/ 4946965 h 5102540"/>
              <a:gd name="connsiteX20" fmla="*/ 11345595 w 12191996"/>
              <a:gd name="connsiteY20" fmla="*/ 4962840 h 5102540"/>
              <a:gd name="connsiteX21" fmla="*/ 11304319 w 12191996"/>
              <a:gd name="connsiteY21" fmla="*/ 4978715 h 5102540"/>
              <a:gd name="connsiteX22" fmla="*/ 11267807 w 12191996"/>
              <a:gd name="connsiteY22" fmla="*/ 4994590 h 5102540"/>
              <a:gd name="connsiteX23" fmla="*/ 11229707 w 12191996"/>
              <a:gd name="connsiteY23" fmla="*/ 5013640 h 5102540"/>
              <a:gd name="connsiteX24" fmla="*/ 11191607 w 12191996"/>
              <a:gd name="connsiteY24" fmla="*/ 5032690 h 5102540"/>
              <a:gd name="connsiteX25" fmla="*/ 11155095 w 12191996"/>
              <a:gd name="connsiteY25" fmla="*/ 5051740 h 5102540"/>
              <a:gd name="connsiteX26" fmla="*/ 11113819 w 12191996"/>
              <a:gd name="connsiteY26" fmla="*/ 5067615 h 5102540"/>
              <a:gd name="connsiteX27" fmla="*/ 11067781 w 12191996"/>
              <a:gd name="connsiteY27" fmla="*/ 5081903 h 5102540"/>
              <a:gd name="connsiteX28" fmla="*/ 11015395 w 12191996"/>
              <a:gd name="connsiteY28" fmla="*/ 5093015 h 5102540"/>
              <a:gd name="connsiteX29" fmla="*/ 10955069 w 12191996"/>
              <a:gd name="connsiteY29" fmla="*/ 5100953 h 5102540"/>
              <a:gd name="connsiteX30" fmla="*/ 10886807 w 12191996"/>
              <a:gd name="connsiteY30" fmla="*/ 5102540 h 5102540"/>
              <a:gd name="connsiteX31" fmla="*/ 10818545 w 12191996"/>
              <a:gd name="connsiteY31" fmla="*/ 5100953 h 5102540"/>
              <a:gd name="connsiteX32" fmla="*/ 10758219 w 12191996"/>
              <a:gd name="connsiteY32" fmla="*/ 5093015 h 5102540"/>
              <a:gd name="connsiteX33" fmla="*/ 10705831 w 12191996"/>
              <a:gd name="connsiteY33" fmla="*/ 5081903 h 5102540"/>
              <a:gd name="connsiteX34" fmla="*/ 10659795 w 12191996"/>
              <a:gd name="connsiteY34" fmla="*/ 5067615 h 5102540"/>
              <a:gd name="connsiteX35" fmla="*/ 10618519 w 12191996"/>
              <a:gd name="connsiteY35" fmla="*/ 5051740 h 5102540"/>
              <a:gd name="connsiteX36" fmla="*/ 10582007 w 12191996"/>
              <a:gd name="connsiteY36" fmla="*/ 5032690 h 5102540"/>
              <a:gd name="connsiteX37" fmla="*/ 10543907 w 12191996"/>
              <a:gd name="connsiteY37" fmla="*/ 5013640 h 5102540"/>
              <a:gd name="connsiteX38" fmla="*/ 10505807 w 12191996"/>
              <a:gd name="connsiteY38" fmla="*/ 4994590 h 5102540"/>
              <a:gd name="connsiteX39" fmla="*/ 10469295 w 12191996"/>
              <a:gd name="connsiteY39" fmla="*/ 4978715 h 5102540"/>
              <a:gd name="connsiteX40" fmla="*/ 10428019 w 12191996"/>
              <a:gd name="connsiteY40" fmla="*/ 4962840 h 5102540"/>
              <a:gd name="connsiteX41" fmla="*/ 10381981 w 12191996"/>
              <a:gd name="connsiteY41" fmla="*/ 4946965 h 5102540"/>
              <a:gd name="connsiteX42" fmla="*/ 10329595 w 12191996"/>
              <a:gd name="connsiteY42" fmla="*/ 4935853 h 5102540"/>
              <a:gd name="connsiteX43" fmla="*/ 10269269 w 12191996"/>
              <a:gd name="connsiteY43" fmla="*/ 4929503 h 5102540"/>
              <a:gd name="connsiteX44" fmla="*/ 10201007 w 12191996"/>
              <a:gd name="connsiteY44" fmla="*/ 4926328 h 5102540"/>
              <a:gd name="connsiteX45" fmla="*/ 10132745 w 12191996"/>
              <a:gd name="connsiteY45" fmla="*/ 4929503 h 5102540"/>
              <a:gd name="connsiteX46" fmla="*/ 10072419 w 12191996"/>
              <a:gd name="connsiteY46" fmla="*/ 4935853 h 5102540"/>
              <a:gd name="connsiteX47" fmla="*/ 10020031 w 12191996"/>
              <a:gd name="connsiteY47" fmla="*/ 4946965 h 5102540"/>
              <a:gd name="connsiteX48" fmla="*/ 9973995 w 12191996"/>
              <a:gd name="connsiteY48" fmla="*/ 4962840 h 5102540"/>
              <a:gd name="connsiteX49" fmla="*/ 9932719 w 12191996"/>
              <a:gd name="connsiteY49" fmla="*/ 4978715 h 5102540"/>
              <a:gd name="connsiteX50" fmla="*/ 9896207 w 12191996"/>
              <a:gd name="connsiteY50" fmla="*/ 4994590 h 5102540"/>
              <a:gd name="connsiteX51" fmla="*/ 9820007 w 12191996"/>
              <a:gd name="connsiteY51" fmla="*/ 5032690 h 5102540"/>
              <a:gd name="connsiteX52" fmla="*/ 9783495 w 12191996"/>
              <a:gd name="connsiteY52" fmla="*/ 5051740 h 5102540"/>
              <a:gd name="connsiteX53" fmla="*/ 9742219 w 12191996"/>
              <a:gd name="connsiteY53" fmla="*/ 5067615 h 5102540"/>
              <a:gd name="connsiteX54" fmla="*/ 9696181 w 12191996"/>
              <a:gd name="connsiteY54" fmla="*/ 5081903 h 5102540"/>
              <a:gd name="connsiteX55" fmla="*/ 9643795 w 12191996"/>
              <a:gd name="connsiteY55" fmla="*/ 5093015 h 5102540"/>
              <a:gd name="connsiteX56" fmla="*/ 9583469 w 12191996"/>
              <a:gd name="connsiteY56" fmla="*/ 5100953 h 5102540"/>
              <a:gd name="connsiteX57" fmla="*/ 9515207 w 12191996"/>
              <a:gd name="connsiteY57" fmla="*/ 5102540 h 5102540"/>
              <a:gd name="connsiteX58" fmla="*/ 9446945 w 12191996"/>
              <a:gd name="connsiteY58" fmla="*/ 5100953 h 5102540"/>
              <a:gd name="connsiteX59" fmla="*/ 9386619 w 12191996"/>
              <a:gd name="connsiteY59" fmla="*/ 5093015 h 5102540"/>
              <a:gd name="connsiteX60" fmla="*/ 9334231 w 12191996"/>
              <a:gd name="connsiteY60" fmla="*/ 5081903 h 5102540"/>
              <a:gd name="connsiteX61" fmla="*/ 9288195 w 12191996"/>
              <a:gd name="connsiteY61" fmla="*/ 5067615 h 5102540"/>
              <a:gd name="connsiteX62" fmla="*/ 9246919 w 12191996"/>
              <a:gd name="connsiteY62" fmla="*/ 5051740 h 5102540"/>
              <a:gd name="connsiteX63" fmla="*/ 9210407 w 12191996"/>
              <a:gd name="connsiteY63" fmla="*/ 5032690 h 5102540"/>
              <a:gd name="connsiteX64" fmla="*/ 9172307 w 12191996"/>
              <a:gd name="connsiteY64" fmla="*/ 5013640 h 5102540"/>
              <a:gd name="connsiteX65" fmla="*/ 9134207 w 12191996"/>
              <a:gd name="connsiteY65" fmla="*/ 4994590 h 5102540"/>
              <a:gd name="connsiteX66" fmla="*/ 9097695 w 12191996"/>
              <a:gd name="connsiteY66" fmla="*/ 4978715 h 5102540"/>
              <a:gd name="connsiteX67" fmla="*/ 9056419 w 12191996"/>
              <a:gd name="connsiteY67" fmla="*/ 4962840 h 5102540"/>
              <a:gd name="connsiteX68" fmla="*/ 9010381 w 12191996"/>
              <a:gd name="connsiteY68" fmla="*/ 4946965 h 5102540"/>
              <a:gd name="connsiteX69" fmla="*/ 8957995 w 12191996"/>
              <a:gd name="connsiteY69" fmla="*/ 4935853 h 5102540"/>
              <a:gd name="connsiteX70" fmla="*/ 8897669 w 12191996"/>
              <a:gd name="connsiteY70" fmla="*/ 4929503 h 5102540"/>
              <a:gd name="connsiteX71" fmla="*/ 8827819 w 12191996"/>
              <a:gd name="connsiteY71" fmla="*/ 4926328 h 5102540"/>
              <a:gd name="connsiteX72" fmla="*/ 8761145 w 12191996"/>
              <a:gd name="connsiteY72" fmla="*/ 4929503 h 5102540"/>
              <a:gd name="connsiteX73" fmla="*/ 8700819 w 12191996"/>
              <a:gd name="connsiteY73" fmla="*/ 4935853 h 5102540"/>
              <a:gd name="connsiteX74" fmla="*/ 8648431 w 12191996"/>
              <a:gd name="connsiteY74" fmla="*/ 4946965 h 5102540"/>
              <a:gd name="connsiteX75" fmla="*/ 8602395 w 12191996"/>
              <a:gd name="connsiteY75" fmla="*/ 4962840 h 5102540"/>
              <a:gd name="connsiteX76" fmla="*/ 8561119 w 12191996"/>
              <a:gd name="connsiteY76" fmla="*/ 4978715 h 5102540"/>
              <a:gd name="connsiteX77" fmla="*/ 8524607 w 12191996"/>
              <a:gd name="connsiteY77" fmla="*/ 4994590 h 5102540"/>
              <a:gd name="connsiteX78" fmla="*/ 8486507 w 12191996"/>
              <a:gd name="connsiteY78" fmla="*/ 5013640 h 5102540"/>
              <a:gd name="connsiteX79" fmla="*/ 8448407 w 12191996"/>
              <a:gd name="connsiteY79" fmla="*/ 5032690 h 5102540"/>
              <a:gd name="connsiteX80" fmla="*/ 8411895 w 12191996"/>
              <a:gd name="connsiteY80" fmla="*/ 5051740 h 5102540"/>
              <a:gd name="connsiteX81" fmla="*/ 8370620 w 12191996"/>
              <a:gd name="connsiteY81" fmla="*/ 5067615 h 5102540"/>
              <a:gd name="connsiteX82" fmla="*/ 8324582 w 12191996"/>
              <a:gd name="connsiteY82" fmla="*/ 5081903 h 5102540"/>
              <a:gd name="connsiteX83" fmla="*/ 8272195 w 12191996"/>
              <a:gd name="connsiteY83" fmla="*/ 5093015 h 5102540"/>
              <a:gd name="connsiteX84" fmla="*/ 8211870 w 12191996"/>
              <a:gd name="connsiteY84" fmla="*/ 5100953 h 5102540"/>
              <a:gd name="connsiteX85" fmla="*/ 8143607 w 12191996"/>
              <a:gd name="connsiteY85" fmla="*/ 5102540 h 5102540"/>
              <a:gd name="connsiteX86" fmla="*/ 8075345 w 12191996"/>
              <a:gd name="connsiteY86" fmla="*/ 5100953 h 5102540"/>
              <a:gd name="connsiteX87" fmla="*/ 8015020 w 12191996"/>
              <a:gd name="connsiteY87" fmla="*/ 5093015 h 5102540"/>
              <a:gd name="connsiteX88" fmla="*/ 7962632 w 12191996"/>
              <a:gd name="connsiteY88" fmla="*/ 5081903 h 5102540"/>
              <a:gd name="connsiteX89" fmla="*/ 7916595 w 12191996"/>
              <a:gd name="connsiteY89" fmla="*/ 5067615 h 5102540"/>
              <a:gd name="connsiteX90" fmla="*/ 7875320 w 12191996"/>
              <a:gd name="connsiteY90" fmla="*/ 5051740 h 5102540"/>
              <a:gd name="connsiteX91" fmla="*/ 7838807 w 12191996"/>
              <a:gd name="connsiteY91" fmla="*/ 5032690 h 5102540"/>
              <a:gd name="connsiteX92" fmla="*/ 7800707 w 12191996"/>
              <a:gd name="connsiteY92" fmla="*/ 5013640 h 5102540"/>
              <a:gd name="connsiteX93" fmla="*/ 7762607 w 12191996"/>
              <a:gd name="connsiteY93" fmla="*/ 4994590 h 5102540"/>
              <a:gd name="connsiteX94" fmla="*/ 7726095 w 12191996"/>
              <a:gd name="connsiteY94" fmla="*/ 4978715 h 5102540"/>
              <a:gd name="connsiteX95" fmla="*/ 7684820 w 12191996"/>
              <a:gd name="connsiteY95" fmla="*/ 4962840 h 5102540"/>
              <a:gd name="connsiteX96" fmla="*/ 7638782 w 12191996"/>
              <a:gd name="connsiteY96" fmla="*/ 4946965 h 5102540"/>
              <a:gd name="connsiteX97" fmla="*/ 7586395 w 12191996"/>
              <a:gd name="connsiteY97" fmla="*/ 4935853 h 5102540"/>
              <a:gd name="connsiteX98" fmla="*/ 7526070 w 12191996"/>
              <a:gd name="connsiteY98" fmla="*/ 4929503 h 5102540"/>
              <a:gd name="connsiteX99" fmla="*/ 7457807 w 12191996"/>
              <a:gd name="connsiteY99" fmla="*/ 4926328 h 5102540"/>
              <a:gd name="connsiteX100" fmla="*/ 7389545 w 12191996"/>
              <a:gd name="connsiteY100" fmla="*/ 4929503 h 5102540"/>
              <a:gd name="connsiteX101" fmla="*/ 7329220 w 12191996"/>
              <a:gd name="connsiteY101" fmla="*/ 4935853 h 5102540"/>
              <a:gd name="connsiteX102" fmla="*/ 7276832 w 12191996"/>
              <a:gd name="connsiteY102" fmla="*/ 4946965 h 5102540"/>
              <a:gd name="connsiteX103" fmla="*/ 7230795 w 12191996"/>
              <a:gd name="connsiteY103" fmla="*/ 4962840 h 5102540"/>
              <a:gd name="connsiteX104" fmla="*/ 7189520 w 12191996"/>
              <a:gd name="connsiteY104" fmla="*/ 4978715 h 5102540"/>
              <a:gd name="connsiteX105" fmla="*/ 7153007 w 12191996"/>
              <a:gd name="connsiteY105" fmla="*/ 4994590 h 5102540"/>
              <a:gd name="connsiteX106" fmla="*/ 7114907 w 12191996"/>
              <a:gd name="connsiteY106" fmla="*/ 5013640 h 5102540"/>
              <a:gd name="connsiteX107" fmla="*/ 7076807 w 12191996"/>
              <a:gd name="connsiteY107" fmla="*/ 5032690 h 5102540"/>
              <a:gd name="connsiteX108" fmla="*/ 7040295 w 12191996"/>
              <a:gd name="connsiteY108" fmla="*/ 5051740 h 5102540"/>
              <a:gd name="connsiteX109" fmla="*/ 6999020 w 12191996"/>
              <a:gd name="connsiteY109" fmla="*/ 5067615 h 5102540"/>
              <a:gd name="connsiteX110" fmla="*/ 6952982 w 12191996"/>
              <a:gd name="connsiteY110" fmla="*/ 5081903 h 5102540"/>
              <a:gd name="connsiteX111" fmla="*/ 6900595 w 12191996"/>
              <a:gd name="connsiteY111" fmla="*/ 5093015 h 5102540"/>
              <a:gd name="connsiteX112" fmla="*/ 6840270 w 12191996"/>
              <a:gd name="connsiteY112" fmla="*/ 5100953 h 5102540"/>
              <a:gd name="connsiteX113" fmla="*/ 6781798 w 12191996"/>
              <a:gd name="connsiteY113" fmla="*/ 5102313 h 5102540"/>
              <a:gd name="connsiteX114" fmla="*/ 6723326 w 12191996"/>
              <a:gd name="connsiteY114" fmla="*/ 5100953 h 5102540"/>
              <a:gd name="connsiteX115" fmla="*/ 6663001 w 12191996"/>
              <a:gd name="connsiteY115" fmla="*/ 5093015 h 5102540"/>
              <a:gd name="connsiteX116" fmla="*/ 6610613 w 12191996"/>
              <a:gd name="connsiteY116" fmla="*/ 5081903 h 5102540"/>
              <a:gd name="connsiteX117" fmla="*/ 6564576 w 12191996"/>
              <a:gd name="connsiteY117" fmla="*/ 5067615 h 5102540"/>
              <a:gd name="connsiteX118" fmla="*/ 6523301 w 12191996"/>
              <a:gd name="connsiteY118" fmla="*/ 5051740 h 5102540"/>
              <a:gd name="connsiteX119" fmla="*/ 6486788 w 12191996"/>
              <a:gd name="connsiteY119" fmla="*/ 5032690 h 5102540"/>
              <a:gd name="connsiteX120" fmla="*/ 6448688 w 12191996"/>
              <a:gd name="connsiteY120" fmla="*/ 5013640 h 5102540"/>
              <a:gd name="connsiteX121" fmla="*/ 6410588 w 12191996"/>
              <a:gd name="connsiteY121" fmla="*/ 4994590 h 5102540"/>
              <a:gd name="connsiteX122" fmla="*/ 6374076 w 12191996"/>
              <a:gd name="connsiteY122" fmla="*/ 4978715 h 5102540"/>
              <a:gd name="connsiteX123" fmla="*/ 6332801 w 12191996"/>
              <a:gd name="connsiteY123" fmla="*/ 4962840 h 5102540"/>
              <a:gd name="connsiteX124" fmla="*/ 6286763 w 12191996"/>
              <a:gd name="connsiteY124" fmla="*/ 4946965 h 5102540"/>
              <a:gd name="connsiteX125" fmla="*/ 6234376 w 12191996"/>
              <a:gd name="connsiteY125" fmla="*/ 4935853 h 5102540"/>
              <a:gd name="connsiteX126" fmla="*/ 6174051 w 12191996"/>
              <a:gd name="connsiteY126" fmla="*/ 4929503 h 5102540"/>
              <a:gd name="connsiteX127" fmla="*/ 6105788 w 12191996"/>
              <a:gd name="connsiteY127" fmla="*/ 4926328 h 5102540"/>
              <a:gd name="connsiteX128" fmla="*/ 6095998 w 12191996"/>
              <a:gd name="connsiteY128" fmla="*/ 4926783 h 5102540"/>
              <a:gd name="connsiteX129" fmla="*/ 6086208 w 12191996"/>
              <a:gd name="connsiteY129" fmla="*/ 4926328 h 5102540"/>
              <a:gd name="connsiteX130" fmla="*/ 6017946 w 12191996"/>
              <a:gd name="connsiteY130" fmla="*/ 4929503 h 5102540"/>
              <a:gd name="connsiteX131" fmla="*/ 5957620 w 12191996"/>
              <a:gd name="connsiteY131" fmla="*/ 4935853 h 5102540"/>
              <a:gd name="connsiteX132" fmla="*/ 5905233 w 12191996"/>
              <a:gd name="connsiteY132" fmla="*/ 4946965 h 5102540"/>
              <a:gd name="connsiteX133" fmla="*/ 5859195 w 12191996"/>
              <a:gd name="connsiteY133" fmla="*/ 4962840 h 5102540"/>
              <a:gd name="connsiteX134" fmla="*/ 5817920 w 12191996"/>
              <a:gd name="connsiteY134" fmla="*/ 4978715 h 5102540"/>
              <a:gd name="connsiteX135" fmla="*/ 5781407 w 12191996"/>
              <a:gd name="connsiteY135" fmla="*/ 4994590 h 5102540"/>
              <a:gd name="connsiteX136" fmla="*/ 5743307 w 12191996"/>
              <a:gd name="connsiteY136" fmla="*/ 5013640 h 5102540"/>
              <a:gd name="connsiteX137" fmla="*/ 5705208 w 12191996"/>
              <a:gd name="connsiteY137" fmla="*/ 5032690 h 5102540"/>
              <a:gd name="connsiteX138" fmla="*/ 5668695 w 12191996"/>
              <a:gd name="connsiteY138" fmla="*/ 5051740 h 5102540"/>
              <a:gd name="connsiteX139" fmla="*/ 5627420 w 12191996"/>
              <a:gd name="connsiteY139" fmla="*/ 5067615 h 5102540"/>
              <a:gd name="connsiteX140" fmla="*/ 5581382 w 12191996"/>
              <a:gd name="connsiteY140" fmla="*/ 5081903 h 5102540"/>
              <a:gd name="connsiteX141" fmla="*/ 5528995 w 12191996"/>
              <a:gd name="connsiteY141" fmla="*/ 5093015 h 5102540"/>
              <a:gd name="connsiteX142" fmla="*/ 5468670 w 12191996"/>
              <a:gd name="connsiteY142" fmla="*/ 5100953 h 5102540"/>
              <a:gd name="connsiteX143" fmla="*/ 5410198 w 12191996"/>
              <a:gd name="connsiteY143" fmla="*/ 5102313 h 5102540"/>
              <a:gd name="connsiteX144" fmla="*/ 5351726 w 12191996"/>
              <a:gd name="connsiteY144" fmla="*/ 5100953 h 5102540"/>
              <a:gd name="connsiteX145" fmla="*/ 5291400 w 12191996"/>
              <a:gd name="connsiteY145" fmla="*/ 5093015 h 5102540"/>
              <a:gd name="connsiteX146" fmla="*/ 5239013 w 12191996"/>
              <a:gd name="connsiteY146" fmla="*/ 5081903 h 5102540"/>
              <a:gd name="connsiteX147" fmla="*/ 5192976 w 12191996"/>
              <a:gd name="connsiteY147" fmla="*/ 5067615 h 5102540"/>
              <a:gd name="connsiteX148" fmla="*/ 5151700 w 12191996"/>
              <a:gd name="connsiteY148" fmla="*/ 5051740 h 5102540"/>
              <a:gd name="connsiteX149" fmla="*/ 5115188 w 12191996"/>
              <a:gd name="connsiteY149" fmla="*/ 5032690 h 5102540"/>
              <a:gd name="connsiteX150" fmla="*/ 5077089 w 12191996"/>
              <a:gd name="connsiteY150" fmla="*/ 5013640 h 5102540"/>
              <a:gd name="connsiteX151" fmla="*/ 5038988 w 12191996"/>
              <a:gd name="connsiteY151" fmla="*/ 4994590 h 5102540"/>
              <a:gd name="connsiteX152" fmla="*/ 5002476 w 12191996"/>
              <a:gd name="connsiteY152" fmla="*/ 4978715 h 5102540"/>
              <a:gd name="connsiteX153" fmla="*/ 4961200 w 12191996"/>
              <a:gd name="connsiteY153" fmla="*/ 4962840 h 5102540"/>
              <a:gd name="connsiteX154" fmla="*/ 4915164 w 12191996"/>
              <a:gd name="connsiteY154" fmla="*/ 4946965 h 5102540"/>
              <a:gd name="connsiteX155" fmla="*/ 4862776 w 12191996"/>
              <a:gd name="connsiteY155" fmla="*/ 4935853 h 5102540"/>
              <a:gd name="connsiteX156" fmla="*/ 4802452 w 12191996"/>
              <a:gd name="connsiteY156" fmla="*/ 4929503 h 5102540"/>
              <a:gd name="connsiteX157" fmla="*/ 4734188 w 12191996"/>
              <a:gd name="connsiteY157" fmla="*/ 4926328 h 5102540"/>
              <a:gd name="connsiteX158" fmla="*/ 4665927 w 12191996"/>
              <a:gd name="connsiteY158" fmla="*/ 4929503 h 5102540"/>
              <a:gd name="connsiteX159" fmla="*/ 4605601 w 12191996"/>
              <a:gd name="connsiteY159" fmla="*/ 4935853 h 5102540"/>
              <a:gd name="connsiteX160" fmla="*/ 4553214 w 12191996"/>
              <a:gd name="connsiteY160" fmla="*/ 4946965 h 5102540"/>
              <a:gd name="connsiteX161" fmla="*/ 4507176 w 12191996"/>
              <a:gd name="connsiteY161" fmla="*/ 4962840 h 5102540"/>
              <a:gd name="connsiteX162" fmla="*/ 4465901 w 12191996"/>
              <a:gd name="connsiteY162" fmla="*/ 4978715 h 5102540"/>
              <a:gd name="connsiteX163" fmla="*/ 4429388 w 12191996"/>
              <a:gd name="connsiteY163" fmla="*/ 4994590 h 5102540"/>
              <a:gd name="connsiteX164" fmla="*/ 4353188 w 12191996"/>
              <a:gd name="connsiteY164" fmla="*/ 5032690 h 5102540"/>
              <a:gd name="connsiteX165" fmla="*/ 4316676 w 12191996"/>
              <a:gd name="connsiteY165" fmla="*/ 5051740 h 5102540"/>
              <a:gd name="connsiteX166" fmla="*/ 4275401 w 12191996"/>
              <a:gd name="connsiteY166" fmla="*/ 5067615 h 5102540"/>
              <a:gd name="connsiteX167" fmla="*/ 4229363 w 12191996"/>
              <a:gd name="connsiteY167" fmla="*/ 5081903 h 5102540"/>
              <a:gd name="connsiteX168" fmla="*/ 4176976 w 12191996"/>
              <a:gd name="connsiteY168" fmla="*/ 5093015 h 5102540"/>
              <a:gd name="connsiteX169" fmla="*/ 4116651 w 12191996"/>
              <a:gd name="connsiteY169" fmla="*/ 5100953 h 5102540"/>
              <a:gd name="connsiteX170" fmla="*/ 4048388 w 12191996"/>
              <a:gd name="connsiteY170" fmla="*/ 5102540 h 5102540"/>
              <a:gd name="connsiteX171" fmla="*/ 3980126 w 12191996"/>
              <a:gd name="connsiteY171" fmla="*/ 5100953 h 5102540"/>
              <a:gd name="connsiteX172" fmla="*/ 3919801 w 12191996"/>
              <a:gd name="connsiteY172" fmla="*/ 5093015 h 5102540"/>
              <a:gd name="connsiteX173" fmla="*/ 3867413 w 12191996"/>
              <a:gd name="connsiteY173" fmla="*/ 5081903 h 5102540"/>
              <a:gd name="connsiteX174" fmla="*/ 3821376 w 12191996"/>
              <a:gd name="connsiteY174" fmla="*/ 5067615 h 5102540"/>
              <a:gd name="connsiteX175" fmla="*/ 3780101 w 12191996"/>
              <a:gd name="connsiteY175" fmla="*/ 5051740 h 5102540"/>
              <a:gd name="connsiteX176" fmla="*/ 3743588 w 12191996"/>
              <a:gd name="connsiteY176" fmla="*/ 5032690 h 5102540"/>
              <a:gd name="connsiteX177" fmla="*/ 3705488 w 12191996"/>
              <a:gd name="connsiteY177" fmla="*/ 5013640 h 5102540"/>
              <a:gd name="connsiteX178" fmla="*/ 3667388 w 12191996"/>
              <a:gd name="connsiteY178" fmla="*/ 4994590 h 5102540"/>
              <a:gd name="connsiteX179" fmla="*/ 3630876 w 12191996"/>
              <a:gd name="connsiteY179" fmla="*/ 4978715 h 5102540"/>
              <a:gd name="connsiteX180" fmla="*/ 3589601 w 12191996"/>
              <a:gd name="connsiteY180" fmla="*/ 4962840 h 5102540"/>
              <a:gd name="connsiteX181" fmla="*/ 3543563 w 12191996"/>
              <a:gd name="connsiteY181" fmla="*/ 4946965 h 5102540"/>
              <a:gd name="connsiteX182" fmla="*/ 3491176 w 12191996"/>
              <a:gd name="connsiteY182" fmla="*/ 4935853 h 5102540"/>
              <a:gd name="connsiteX183" fmla="*/ 3430851 w 12191996"/>
              <a:gd name="connsiteY183" fmla="*/ 4929503 h 5102540"/>
              <a:gd name="connsiteX184" fmla="*/ 3361001 w 12191996"/>
              <a:gd name="connsiteY184" fmla="*/ 4926328 h 5102540"/>
              <a:gd name="connsiteX185" fmla="*/ 3294326 w 12191996"/>
              <a:gd name="connsiteY185" fmla="*/ 4929503 h 5102540"/>
              <a:gd name="connsiteX186" fmla="*/ 3234001 w 12191996"/>
              <a:gd name="connsiteY186" fmla="*/ 4935853 h 5102540"/>
              <a:gd name="connsiteX187" fmla="*/ 3181613 w 12191996"/>
              <a:gd name="connsiteY187" fmla="*/ 4946965 h 5102540"/>
              <a:gd name="connsiteX188" fmla="*/ 3135576 w 12191996"/>
              <a:gd name="connsiteY188" fmla="*/ 4962840 h 5102540"/>
              <a:gd name="connsiteX189" fmla="*/ 3094301 w 12191996"/>
              <a:gd name="connsiteY189" fmla="*/ 4978715 h 5102540"/>
              <a:gd name="connsiteX190" fmla="*/ 3057788 w 12191996"/>
              <a:gd name="connsiteY190" fmla="*/ 4994590 h 5102540"/>
              <a:gd name="connsiteX191" fmla="*/ 3019688 w 12191996"/>
              <a:gd name="connsiteY191" fmla="*/ 5013640 h 5102540"/>
              <a:gd name="connsiteX192" fmla="*/ 2981588 w 12191996"/>
              <a:gd name="connsiteY192" fmla="*/ 5032690 h 5102540"/>
              <a:gd name="connsiteX193" fmla="*/ 2945076 w 12191996"/>
              <a:gd name="connsiteY193" fmla="*/ 5051740 h 5102540"/>
              <a:gd name="connsiteX194" fmla="*/ 2903801 w 12191996"/>
              <a:gd name="connsiteY194" fmla="*/ 5067615 h 5102540"/>
              <a:gd name="connsiteX195" fmla="*/ 2857763 w 12191996"/>
              <a:gd name="connsiteY195" fmla="*/ 5081903 h 5102540"/>
              <a:gd name="connsiteX196" fmla="*/ 2805376 w 12191996"/>
              <a:gd name="connsiteY196" fmla="*/ 5093015 h 5102540"/>
              <a:gd name="connsiteX197" fmla="*/ 2745051 w 12191996"/>
              <a:gd name="connsiteY197" fmla="*/ 5100953 h 5102540"/>
              <a:gd name="connsiteX198" fmla="*/ 2676788 w 12191996"/>
              <a:gd name="connsiteY198" fmla="*/ 5102540 h 5102540"/>
              <a:gd name="connsiteX199" fmla="*/ 2608526 w 12191996"/>
              <a:gd name="connsiteY199" fmla="*/ 5100953 h 5102540"/>
              <a:gd name="connsiteX200" fmla="*/ 2548201 w 12191996"/>
              <a:gd name="connsiteY200" fmla="*/ 5093015 h 5102540"/>
              <a:gd name="connsiteX201" fmla="*/ 2495813 w 12191996"/>
              <a:gd name="connsiteY201" fmla="*/ 5081903 h 5102540"/>
              <a:gd name="connsiteX202" fmla="*/ 2449776 w 12191996"/>
              <a:gd name="connsiteY202" fmla="*/ 5067615 h 5102540"/>
              <a:gd name="connsiteX203" fmla="*/ 2408501 w 12191996"/>
              <a:gd name="connsiteY203" fmla="*/ 5051740 h 5102540"/>
              <a:gd name="connsiteX204" fmla="*/ 2371988 w 12191996"/>
              <a:gd name="connsiteY204" fmla="*/ 5032690 h 5102540"/>
              <a:gd name="connsiteX205" fmla="*/ 2333888 w 12191996"/>
              <a:gd name="connsiteY205" fmla="*/ 5013640 h 5102540"/>
              <a:gd name="connsiteX206" fmla="*/ 2295788 w 12191996"/>
              <a:gd name="connsiteY206" fmla="*/ 4994590 h 5102540"/>
              <a:gd name="connsiteX207" fmla="*/ 2259276 w 12191996"/>
              <a:gd name="connsiteY207" fmla="*/ 4978715 h 5102540"/>
              <a:gd name="connsiteX208" fmla="*/ 2218001 w 12191996"/>
              <a:gd name="connsiteY208" fmla="*/ 4962840 h 5102540"/>
              <a:gd name="connsiteX209" fmla="*/ 2171963 w 12191996"/>
              <a:gd name="connsiteY209" fmla="*/ 4946965 h 5102540"/>
              <a:gd name="connsiteX210" fmla="*/ 2119576 w 12191996"/>
              <a:gd name="connsiteY210" fmla="*/ 4935853 h 5102540"/>
              <a:gd name="connsiteX211" fmla="*/ 2059251 w 12191996"/>
              <a:gd name="connsiteY211" fmla="*/ 4929503 h 5102540"/>
              <a:gd name="connsiteX212" fmla="*/ 1990988 w 12191996"/>
              <a:gd name="connsiteY212" fmla="*/ 4926328 h 5102540"/>
              <a:gd name="connsiteX213" fmla="*/ 1922726 w 12191996"/>
              <a:gd name="connsiteY213" fmla="*/ 4929503 h 5102540"/>
              <a:gd name="connsiteX214" fmla="*/ 1862401 w 12191996"/>
              <a:gd name="connsiteY214" fmla="*/ 4935853 h 5102540"/>
              <a:gd name="connsiteX215" fmla="*/ 1810013 w 12191996"/>
              <a:gd name="connsiteY215" fmla="*/ 4946965 h 5102540"/>
              <a:gd name="connsiteX216" fmla="*/ 1763976 w 12191996"/>
              <a:gd name="connsiteY216" fmla="*/ 4962840 h 5102540"/>
              <a:gd name="connsiteX217" fmla="*/ 1722701 w 12191996"/>
              <a:gd name="connsiteY217" fmla="*/ 4978715 h 5102540"/>
              <a:gd name="connsiteX218" fmla="*/ 1686188 w 12191996"/>
              <a:gd name="connsiteY218" fmla="*/ 4994590 h 5102540"/>
              <a:gd name="connsiteX219" fmla="*/ 1648088 w 12191996"/>
              <a:gd name="connsiteY219" fmla="*/ 5013640 h 5102540"/>
              <a:gd name="connsiteX220" fmla="*/ 1609988 w 12191996"/>
              <a:gd name="connsiteY220" fmla="*/ 5032690 h 5102540"/>
              <a:gd name="connsiteX221" fmla="*/ 1573476 w 12191996"/>
              <a:gd name="connsiteY221" fmla="*/ 5051740 h 5102540"/>
              <a:gd name="connsiteX222" fmla="*/ 1532201 w 12191996"/>
              <a:gd name="connsiteY222" fmla="*/ 5067615 h 5102540"/>
              <a:gd name="connsiteX223" fmla="*/ 1486163 w 12191996"/>
              <a:gd name="connsiteY223" fmla="*/ 5081903 h 5102540"/>
              <a:gd name="connsiteX224" fmla="*/ 1433776 w 12191996"/>
              <a:gd name="connsiteY224" fmla="*/ 5093015 h 5102540"/>
              <a:gd name="connsiteX225" fmla="*/ 1373451 w 12191996"/>
              <a:gd name="connsiteY225" fmla="*/ 5100953 h 5102540"/>
              <a:gd name="connsiteX226" fmla="*/ 1305188 w 12191996"/>
              <a:gd name="connsiteY226" fmla="*/ 5102540 h 5102540"/>
              <a:gd name="connsiteX227" fmla="*/ 1236926 w 12191996"/>
              <a:gd name="connsiteY227" fmla="*/ 5100953 h 5102540"/>
              <a:gd name="connsiteX228" fmla="*/ 1176601 w 12191996"/>
              <a:gd name="connsiteY228" fmla="*/ 5093015 h 5102540"/>
              <a:gd name="connsiteX229" fmla="*/ 1124213 w 12191996"/>
              <a:gd name="connsiteY229" fmla="*/ 5081903 h 5102540"/>
              <a:gd name="connsiteX230" fmla="*/ 1078176 w 12191996"/>
              <a:gd name="connsiteY230" fmla="*/ 5067615 h 5102540"/>
              <a:gd name="connsiteX231" fmla="*/ 1036901 w 12191996"/>
              <a:gd name="connsiteY231" fmla="*/ 5051740 h 5102540"/>
              <a:gd name="connsiteX232" fmla="*/ 1000388 w 12191996"/>
              <a:gd name="connsiteY232" fmla="*/ 5032690 h 5102540"/>
              <a:gd name="connsiteX233" fmla="*/ 962288 w 12191996"/>
              <a:gd name="connsiteY233" fmla="*/ 5013640 h 5102540"/>
              <a:gd name="connsiteX234" fmla="*/ 924188 w 12191996"/>
              <a:gd name="connsiteY234" fmla="*/ 4994590 h 5102540"/>
              <a:gd name="connsiteX235" fmla="*/ 887676 w 12191996"/>
              <a:gd name="connsiteY235" fmla="*/ 4978715 h 5102540"/>
              <a:gd name="connsiteX236" fmla="*/ 846401 w 12191996"/>
              <a:gd name="connsiteY236" fmla="*/ 4962840 h 5102540"/>
              <a:gd name="connsiteX237" fmla="*/ 800363 w 12191996"/>
              <a:gd name="connsiteY237" fmla="*/ 4946965 h 5102540"/>
              <a:gd name="connsiteX238" fmla="*/ 747976 w 12191996"/>
              <a:gd name="connsiteY238" fmla="*/ 4935853 h 5102540"/>
              <a:gd name="connsiteX239" fmla="*/ 687651 w 12191996"/>
              <a:gd name="connsiteY239" fmla="*/ 4929503 h 5102540"/>
              <a:gd name="connsiteX240" fmla="*/ 619388 w 12191996"/>
              <a:gd name="connsiteY240" fmla="*/ 4926328 h 5102540"/>
              <a:gd name="connsiteX241" fmla="*/ 551126 w 12191996"/>
              <a:gd name="connsiteY241" fmla="*/ 4929503 h 5102540"/>
              <a:gd name="connsiteX242" fmla="*/ 490801 w 12191996"/>
              <a:gd name="connsiteY242" fmla="*/ 4935853 h 5102540"/>
              <a:gd name="connsiteX243" fmla="*/ 438413 w 12191996"/>
              <a:gd name="connsiteY243" fmla="*/ 4946965 h 5102540"/>
              <a:gd name="connsiteX244" fmla="*/ 392376 w 12191996"/>
              <a:gd name="connsiteY244" fmla="*/ 4962840 h 5102540"/>
              <a:gd name="connsiteX245" fmla="*/ 351101 w 12191996"/>
              <a:gd name="connsiteY245" fmla="*/ 4978715 h 5102540"/>
              <a:gd name="connsiteX246" fmla="*/ 314588 w 12191996"/>
              <a:gd name="connsiteY246" fmla="*/ 4994590 h 5102540"/>
              <a:gd name="connsiteX247" fmla="*/ 276488 w 12191996"/>
              <a:gd name="connsiteY247" fmla="*/ 5013640 h 5102540"/>
              <a:gd name="connsiteX248" fmla="*/ 238388 w 12191996"/>
              <a:gd name="connsiteY248" fmla="*/ 5032690 h 5102540"/>
              <a:gd name="connsiteX249" fmla="*/ 201876 w 12191996"/>
              <a:gd name="connsiteY249" fmla="*/ 5051740 h 5102540"/>
              <a:gd name="connsiteX250" fmla="*/ 160601 w 12191996"/>
              <a:gd name="connsiteY250" fmla="*/ 5067615 h 5102540"/>
              <a:gd name="connsiteX251" fmla="*/ 114563 w 12191996"/>
              <a:gd name="connsiteY251" fmla="*/ 5081903 h 5102540"/>
              <a:gd name="connsiteX252" fmla="*/ 62176 w 12191996"/>
              <a:gd name="connsiteY252" fmla="*/ 5093015 h 5102540"/>
              <a:gd name="connsiteX253" fmla="*/ 1851 w 12191996"/>
              <a:gd name="connsiteY253" fmla="*/ 5100953 h 5102540"/>
              <a:gd name="connsiteX254" fmla="*/ 0 w 12191996"/>
              <a:gd name="connsiteY254" fmla="*/ 5100996 h 5102540"/>
              <a:gd name="connsiteX255" fmla="*/ 0 w 12191996"/>
              <a:gd name="connsiteY255" fmla="*/ 0 h 510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2191996" h="5102540">
                <a:moveTo>
                  <a:pt x="0" y="0"/>
                </a:moveTo>
                <a:lnTo>
                  <a:pt x="12191996" y="0"/>
                </a:lnTo>
                <a:lnTo>
                  <a:pt x="12191996" y="5100996"/>
                </a:lnTo>
                <a:lnTo>
                  <a:pt x="12190145" y="5100953"/>
                </a:lnTo>
                <a:lnTo>
                  <a:pt x="12129819" y="5093016"/>
                </a:lnTo>
                <a:lnTo>
                  <a:pt x="12077431" y="5081903"/>
                </a:lnTo>
                <a:lnTo>
                  <a:pt x="12031395" y="5067615"/>
                </a:lnTo>
                <a:lnTo>
                  <a:pt x="11990119" y="5051740"/>
                </a:lnTo>
                <a:lnTo>
                  <a:pt x="11953607" y="5032690"/>
                </a:lnTo>
                <a:lnTo>
                  <a:pt x="11915507" y="5013640"/>
                </a:lnTo>
                <a:lnTo>
                  <a:pt x="11877407" y="4994590"/>
                </a:lnTo>
                <a:lnTo>
                  <a:pt x="11840895" y="4978715"/>
                </a:lnTo>
                <a:lnTo>
                  <a:pt x="11799619" y="4962840"/>
                </a:lnTo>
                <a:lnTo>
                  <a:pt x="11753581" y="4946965"/>
                </a:lnTo>
                <a:lnTo>
                  <a:pt x="11701195" y="4935853"/>
                </a:lnTo>
                <a:lnTo>
                  <a:pt x="11640869" y="4929503"/>
                </a:lnTo>
                <a:lnTo>
                  <a:pt x="11572607" y="4926328"/>
                </a:lnTo>
                <a:lnTo>
                  <a:pt x="11504345" y="4929503"/>
                </a:lnTo>
                <a:lnTo>
                  <a:pt x="11444019" y="4935853"/>
                </a:lnTo>
                <a:lnTo>
                  <a:pt x="11391631" y="4946965"/>
                </a:lnTo>
                <a:lnTo>
                  <a:pt x="11345595" y="4962840"/>
                </a:lnTo>
                <a:lnTo>
                  <a:pt x="11304319" y="4978715"/>
                </a:lnTo>
                <a:lnTo>
                  <a:pt x="11267807" y="4994590"/>
                </a:lnTo>
                <a:lnTo>
                  <a:pt x="11229707" y="5013640"/>
                </a:lnTo>
                <a:lnTo>
                  <a:pt x="11191607" y="5032690"/>
                </a:lnTo>
                <a:lnTo>
                  <a:pt x="11155095" y="5051740"/>
                </a:lnTo>
                <a:lnTo>
                  <a:pt x="11113819" y="5067615"/>
                </a:lnTo>
                <a:lnTo>
                  <a:pt x="11067781" y="5081903"/>
                </a:lnTo>
                <a:lnTo>
                  <a:pt x="11015395" y="5093015"/>
                </a:lnTo>
                <a:lnTo>
                  <a:pt x="10955069" y="5100953"/>
                </a:lnTo>
                <a:lnTo>
                  <a:pt x="10886807" y="5102540"/>
                </a:lnTo>
                <a:lnTo>
                  <a:pt x="10818545" y="5100953"/>
                </a:lnTo>
                <a:lnTo>
                  <a:pt x="10758219" y="5093015"/>
                </a:lnTo>
                <a:lnTo>
                  <a:pt x="10705831" y="5081903"/>
                </a:lnTo>
                <a:lnTo>
                  <a:pt x="10659795" y="5067615"/>
                </a:lnTo>
                <a:lnTo>
                  <a:pt x="10618519" y="5051740"/>
                </a:lnTo>
                <a:lnTo>
                  <a:pt x="10582007" y="5032690"/>
                </a:lnTo>
                <a:lnTo>
                  <a:pt x="10543907" y="5013640"/>
                </a:lnTo>
                <a:lnTo>
                  <a:pt x="10505807" y="4994590"/>
                </a:lnTo>
                <a:lnTo>
                  <a:pt x="10469295" y="4978715"/>
                </a:lnTo>
                <a:lnTo>
                  <a:pt x="10428019" y="4962840"/>
                </a:lnTo>
                <a:lnTo>
                  <a:pt x="10381981" y="4946965"/>
                </a:lnTo>
                <a:lnTo>
                  <a:pt x="10329595" y="4935853"/>
                </a:lnTo>
                <a:lnTo>
                  <a:pt x="10269269" y="4929503"/>
                </a:lnTo>
                <a:lnTo>
                  <a:pt x="10201007" y="4926328"/>
                </a:lnTo>
                <a:lnTo>
                  <a:pt x="10132745" y="4929503"/>
                </a:lnTo>
                <a:lnTo>
                  <a:pt x="10072419" y="4935853"/>
                </a:lnTo>
                <a:lnTo>
                  <a:pt x="10020031" y="4946965"/>
                </a:lnTo>
                <a:lnTo>
                  <a:pt x="9973995" y="4962840"/>
                </a:lnTo>
                <a:lnTo>
                  <a:pt x="9932719" y="4978715"/>
                </a:lnTo>
                <a:lnTo>
                  <a:pt x="9896207" y="4994590"/>
                </a:lnTo>
                <a:lnTo>
                  <a:pt x="9820007" y="5032690"/>
                </a:lnTo>
                <a:lnTo>
                  <a:pt x="9783495" y="5051740"/>
                </a:lnTo>
                <a:lnTo>
                  <a:pt x="9742219" y="5067615"/>
                </a:lnTo>
                <a:lnTo>
                  <a:pt x="9696181" y="5081903"/>
                </a:lnTo>
                <a:lnTo>
                  <a:pt x="9643795" y="5093015"/>
                </a:lnTo>
                <a:lnTo>
                  <a:pt x="9583469" y="5100953"/>
                </a:lnTo>
                <a:lnTo>
                  <a:pt x="9515207" y="5102540"/>
                </a:lnTo>
                <a:lnTo>
                  <a:pt x="9446945" y="5100953"/>
                </a:lnTo>
                <a:lnTo>
                  <a:pt x="9386619" y="5093015"/>
                </a:lnTo>
                <a:lnTo>
                  <a:pt x="9334231" y="5081903"/>
                </a:lnTo>
                <a:lnTo>
                  <a:pt x="9288195" y="5067615"/>
                </a:lnTo>
                <a:lnTo>
                  <a:pt x="9246919" y="5051740"/>
                </a:lnTo>
                <a:lnTo>
                  <a:pt x="9210407" y="5032690"/>
                </a:lnTo>
                <a:lnTo>
                  <a:pt x="9172307" y="5013640"/>
                </a:lnTo>
                <a:lnTo>
                  <a:pt x="9134207" y="4994590"/>
                </a:lnTo>
                <a:lnTo>
                  <a:pt x="9097695" y="4978715"/>
                </a:lnTo>
                <a:lnTo>
                  <a:pt x="9056419" y="4962840"/>
                </a:lnTo>
                <a:lnTo>
                  <a:pt x="9010381" y="4946965"/>
                </a:lnTo>
                <a:lnTo>
                  <a:pt x="8957995" y="4935853"/>
                </a:lnTo>
                <a:lnTo>
                  <a:pt x="8897669" y="4929503"/>
                </a:lnTo>
                <a:lnTo>
                  <a:pt x="8827819" y="4926328"/>
                </a:lnTo>
                <a:lnTo>
                  <a:pt x="8761145" y="4929503"/>
                </a:lnTo>
                <a:lnTo>
                  <a:pt x="8700819" y="4935853"/>
                </a:lnTo>
                <a:lnTo>
                  <a:pt x="8648431" y="4946965"/>
                </a:lnTo>
                <a:lnTo>
                  <a:pt x="8602395" y="4962840"/>
                </a:lnTo>
                <a:lnTo>
                  <a:pt x="8561119" y="4978715"/>
                </a:lnTo>
                <a:lnTo>
                  <a:pt x="8524607" y="4994590"/>
                </a:lnTo>
                <a:lnTo>
                  <a:pt x="8486507" y="5013640"/>
                </a:lnTo>
                <a:lnTo>
                  <a:pt x="8448407" y="5032690"/>
                </a:lnTo>
                <a:lnTo>
                  <a:pt x="8411895" y="5051740"/>
                </a:lnTo>
                <a:lnTo>
                  <a:pt x="8370620" y="5067615"/>
                </a:lnTo>
                <a:lnTo>
                  <a:pt x="8324582" y="5081903"/>
                </a:lnTo>
                <a:lnTo>
                  <a:pt x="8272195" y="5093015"/>
                </a:lnTo>
                <a:lnTo>
                  <a:pt x="8211870" y="5100953"/>
                </a:lnTo>
                <a:lnTo>
                  <a:pt x="8143607" y="5102540"/>
                </a:lnTo>
                <a:lnTo>
                  <a:pt x="8075345" y="5100953"/>
                </a:lnTo>
                <a:lnTo>
                  <a:pt x="8015020" y="5093015"/>
                </a:lnTo>
                <a:lnTo>
                  <a:pt x="7962632" y="5081903"/>
                </a:lnTo>
                <a:lnTo>
                  <a:pt x="7916595" y="5067615"/>
                </a:lnTo>
                <a:lnTo>
                  <a:pt x="7875320" y="5051740"/>
                </a:lnTo>
                <a:lnTo>
                  <a:pt x="7838807" y="5032690"/>
                </a:lnTo>
                <a:lnTo>
                  <a:pt x="7800707" y="5013640"/>
                </a:lnTo>
                <a:lnTo>
                  <a:pt x="7762607" y="4994590"/>
                </a:lnTo>
                <a:lnTo>
                  <a:pt x="7726095" y="4978715"/>
                </a:lnTo>
                <a:lnTo>
                  <a:pt x="7684820" y="4962840"/>
                </a:lnTo>
                <a:lnTo>
                  <a:pt x="7638782" y="4946965"/>
                </a:lnTo>
                <a:lnTo>
                  <a:pt x="7586395" y="4935853"/>
                </a:lnTo>
                <a:lnTo>
                  <a:pt x="7526070" y="4929503"/>
                </a:lnTo>
                <a:lnTo>
                  <a:pt x="7457807" y="4926328"/>
                </a:lnTo>
                <a:lnTo>
                  <a:pt x="7389545" y="4929503"/>
                </a:lnTo>
                <a:lnTo>
                  <a:pt x="7329220" y="4935853"/>
                </a:lnTo>
                <a:lnTo>
                  <a:pt x="7276832" y="4946965"/>
                </a:lnTo>
                <a:lnTo>
                  <a:pt x="7230795" y="4962840"/>
                </a:lnTo>
                <a:lnTo>
                  <a:pt x="7189520" y="4978715"/>
                </a:lnTo>
                <a:lnTo>
                  <a:pt x="7153007" y="4994590"/>
                </a:lnTo>
                <a:lnTo>
                  <a:pt x="7114907" y="5013640"/>
                </a:lnTo>
                <a:lnTo>
                  <a:pt x="7076807" y="5032690"/>
                </a:lnTo>
                <a:lnTo>
                  <a:pt x="7040295" y="5051740"/>
                </a:lnTo>
                <a:lnTo>
                  <a:pt x="6999020" y="5067615"/>
                </a:lnTo>
                <a:lnTo>
                  <a:pt x="6952982" y="5081903"/>
                </a:lnTo>
                <a:lnTo>
                  <a:pt x="6900595" y="5093015"/>
                </a:lnTo>
                <a:lnTo>
                  <a:pt x="6840270" y="5100953"/>
                </a:lnTo>
                <a:lnTo>
                  <a:pt x="6781798" y="5102313"/>
                </a:lnTo>
                <a:lnTo>
                  <a:pt x="6723326" y="5100953"/>
                </a:lnTo>
                <a:lnTo>
                  <a:pt x="6663001" y="5093015"/>
                </a:lnTo>
                <a:lnTo>
                  <a:pt x="6610613" y="5081903"/>
                </a:lnTo>
                <a:lnTo>
                  <a:pt x="6564576" y="5067615"/>
                </a:lnTo>
                <a:lnTo>
                  <a:pt x="6523301" y="5051740"/>
                </a:lnTo>
                <a:lnTo>
                  <a:pt x="6486788" y="5032690"/>
                </a:lnTo>
                <a:lnTo>
                  <a:pt x="6448688" y="5013640"/>
                </a:lnTo>
                <a:lnTo>
                  <a:pt x="6410588" y="4994590"/>
                </a:lnTo>
                <a:lnTo>
                  <a:pt x="6374076" y="4978715"/>
                </a:lnTo>
                <a:lnTo>
                  <a:pt x="6332801" y="4962840"/>
                </a:lnTo>
                <a:lnTo>
                  <a:pt x="6286763" y="4946965"/>
                </a:lnTo>
                <a:lnTo>
                  <a:pt x="6234376" y="4935853"/>
                </a:lnTo>
                <a:lnTo>
                  <a:pt x="6174051" y="4929503"/>
                </a:lnTo>
                <a:lnTo>
                  <a:pt x="6105788" y="4926328"/>
                </a:lnTo>
                <a:lnTo>
                  <a:pt x="6095998" y="4926783"/>
                </a:lnTo>
                <a:lnTo>
                  <a:pt x="6086208" y="4926328"/>
                </a:lnTo>
                <a:lnTo>
                  <a:pt x="6017946" y="4929503"/>
                </a:lnTo>
                <a:lnTo>
                  <a:pt x="5957620" y="4935853"/>
                </a:lnTo>
                <a:lnTo>
                  <a:pt x="5905233" y="4946965"/>
                </a:lnTo>
                <a:lnTo>
                  <a:pt x="5859195" y="4962840"/>
                </a:lnTo>
                <a:lnTo>
                  <a:pt x="5817920" y="4978715"/>
                </a:lnTo>
                <a:lnTo>
                  <a:pt x="5781407" y="4994590"/>
                </a:lnTo>
                <a:lnTo>
                  <a:pt x="5743307" y="5013640"/>
                </a:lnTo>
                <a:lnTo>
                  <a:pt x="5705208" y="5032690"/>
                </a:lnTo>
                <a:lnTo>
                  <a:pt x="5668695" y="5051740"/>
                </a:lnTo>
                <a:lnTo>
                  <a:pt x="5627420" y="5067615"/>
                </a:lnTo>
                <a:lnTo>
                  <a:pt x="5581382" y="5081903"/>
                </a:lnTo>
                <a:lnTo>
                  <a:pt x="5528995" y="5093015"/>
                </a:lnTo>
                <a:lnTo>
                  <a:pt x="5468670" y="5100953"/>
                </a:lnTo>
                <a:lnTo>
                  <a:pt x="5410198" y="5102313"/>
                </a:lnTo>
                <a:lnTo>
                  <a:pt x="5351726" y="5100953"/>
                </a:lnTo>
                <a:lnTo>
                  <a:pt x="5291400" y="5093015"/>
                </a:lnTo>
                <a:lnTo>
                  <a:pt x="5239013" y="5081903"/>
                </a:lnTo>
                <a:lnTo>
                  <a:pt x="5192976" y="5067615"/>
                </a:lnTo>
                <a:lnTo>
                  <a:pt x="5151700" y="5051740"/>
                </a:lnTo>
                <a:lnTo>
                  <a:pt x="5115188" y="5032690"/>
                </a:lnTo>
                <a:lnTo>
                  <a:pt x="5077089" y="5013640"/>
                </a:lnTo>
                <a:lnTo>
                  <a:pt x="5038988" y="4994590"/>
                </a:lnTo>
                <a:lnTo>
                  <a:pt x="5002476" y="4978715"/>
                </a:lnTo>
                <a:lnTo>
                  <a:pt x="4961200" y="4962840"/>
                </a:lnTo>
                <a:lnTo>
                  <a:pt x="4915164" y="4946965"/>
                </a:lnTo>
                <a:lnTo>
                  <a:pt x="4862776" y="4935853"/>
                </a:lnTo>
                <a:lnTo>
                  <a:pt x="4802452" y="4929503"/>
                </a:lnTo>
                <a:lnTo>
                  <a:pt x="4734188" y="4926328"/>
                </a:lnTo>
                <a:lnTo>
                  <a:pt x="4665927" y="4929503"/>
                </a:lnTo>
                <a:lnTo>
                  <a:pt x="4605601" y="4935853"/>
                </a:lnTo>
                <a:lnTo>
                  <a:pt x="4553214" y="4946965"/>
                </a:lnTo>
                <a:lnTo>
                  <a:pt x="4507176" y="4962840"/>
                </a:lnTo>
                <a:lnTo>
                  <a:pt x="4465901" y="4978715"/>
                </a:lnTo>
                <a:lnTo>
                  <a:pt x="4429388" y="4994590"/>
                </a:lnTo>
                <a:lnTo>
                  <a:pt x="4353188" y="5032690"/>
                </a:lnTo>
                <a:lnTo>
                  <a:pt x="4316676" y="5051740"/>
                </a:lnTo>
                <a:lnTo>
                  <a:pt x="4275401" y="5067615"/>
                </a:lnTo>
                <a:lnTo>
                  <a:pt x="4229363" y="5081903"/>
                </a:lnTo>
                <a:lnTo>
                  <a:pt x="4176976" y="5093015"/>
                </a:lnTo>
                <a:lnTo>
                  <a:pt x="4116651" y="5100953"/>
                </a:lnTo>
                <a:lnTo>
                  <a:pt x="4048388" y="5102540"/>
                </a:lnTo>
                <a:lnTo>
                  <a:pt x="3980126" y="5100953"/>
                </a:lnTo>
                <a:lnTo>
                  <a:pt x="3919801" y="5093015"/>
                </a:lnTo>
                <a:lnTo>
                  <a:pt x="3867413" y="5081903"/>
                </a:lnTo>
                <a:lnTo>
                  <a:pt x="3821376" y="5067615"/>
                </a:lnTo>
                <a:lnTo>
                  <a:pt x="3780101" y="5051740"/>
                </a:lnTo>
                <a:lnTo>
                  <a:pt x="3743588" y="5032690"/>
                </a:lnTo>
                <a:lnTo>
                  <a:pt x="3705488" y="5013640"/>
                </a:lnTo>
                <a:lnTo>
                  <a:pt x="3667388" y="4994590"/>
                </a:lnTo>
                <a:lnTo>
                  <a:pt x="3630876" y="4978715"/>
                </a:lnTo>
                <a:lnTo>
                  <a:pt x="3589601" y="4962840"/>
                </a:lnTo>
                <a:lnTo>
                  <a:pt x="3543563" y="4946965"/>
                </a:lnTo>
                <a:lnTo>
                  <a:pt x="3491176" y="4935853"/>
                </a:lnTo>
                <a:lnTo>
                  <a:pt x="3430851" y="4929503"/>
                </a:lnTo>
                <a:lnTo>
                  <a:pt x="3361001" y="4926328"/>
                </a:lnTo>
                <a:lnTo>
                  <a:pt x="3294326" y="4929503"/>
                </a:lnTo>
                <a:lnTo>
                  <a:pt x="3234001" y="4935853"/>
                </a:lnTo>
                <a:lnTo>
                  <a:pt x="3181613" y="4946965"/>
                </a:lnTo>
                <a:lnTo>
                  <a:pt x="3135576" y="4962840"/>
                </a:lnTo>
                <a:lnTo>
                  <a:pt x="3094301" y="4978715"/>
                </a:lnTo>
                <a:lnTo>
                  <a:pt x="3057788" y="4994590"/>
                </a:lnTo>
                <a:lnTo>
                  <a:pt x="3019688" y="5013640"/>
                </a:lnTo>
                <a:lnTo>
                  <a:pt x="2981588" y="5032690"/>
                </a:lnTo>
                <a:lnTo>
                  <a:pt x="2945076" y="5051740"/>
                </a:lnTo>
                <a:lnTo>
                  <a:pt x="2903801" y="5067615"/>
                </a:lnTo>
                <a:lnTo>
                  <a:pt x="2857763" y="5081903"/>
                </a:lnTo>
                <a:lnTo>
                  <a:pt x="2805376" y="5093015"/>
                </a:lnTo>
                <a:lnTo>
                  <a:pt x="2745051" y="5100953"/>
                </a:lnTo>
                <a:lnTo>
                  <a:pt x="2676788" y="5102540"/>
                </a:lnTo>
                <a:lnTo>
                  <a:pt x="2608526" y="5100953"/>
                </a:lnTo>
                <a:lnTo>
                  <a:pt x="2548201" y="5093015"/>
                </a:lnTo>
                <a:lnTo>
                  <a:pt x="2495813" y="5081903"/>
                </a:lnTo>
                <a:lnTo>
                  <a:pt x="2449776" y="5067615"/>
                </a:lnTo>
                <a:lnTo>
                  <a:pt x="2408501" y="5051740"/>
                </a:lnTo>
                <a:lnTo>
                  <a:pt x="2371988" y="5032690"/>
                </a:lnTo>
                <a:lnTo>
                  <a:pt x="2333888" y="5013640"/>
                </a:lnTo>
                <a:lnTo>
                  <a:pt x="2295788" y="4994590"/>
                </a:lnTo>
                <a:lnTo>
                  <a:pt x="2259276" y="4978715"/>
                </a:lnTo>
                <a:lnTo>
                  <a:pt x="2218001" y="4962840"/>
                </a:lnTo>
                <a:lnTo>
                  <a:pt x="2171963" y="4946965"/>
                </a:lnTo>
                <a:lnTo>
                  <a:pt x="2119576" y="4935853"/>
                </a:lnTo>
                <a:lnTo>
                  <a:pt x="2059251" y="4929503"/>
                </a:lnTo>
                <a:lnTo>
                  <a:pt x="1990988" y="4926328"/>
                </a:lnTo>
                <a:lnTo>
                  <a:pt x="1922726" y="4929503"/>
                </a:lnTo>
                <a:lnTo>
                  <a:pt x="1862401" y="4935853"/>
                </a:lnTo>
                <a:lnTo>
                  <a:pt x="1810013" y="4946965"/>
                </a:lnTo>
                <a:lnTo>
                  <a:pt x="1763976" y="4962840"/>
                </a:lnTo>
                <a:lnTo>
                  <a:pt x="1722701" y="4978715"/>
                </a:lnTo>
                <a:lnTo>
                  <a:pt x="1686188" y="4994590"/>
                </a:lnTo>
                <a:lnTo>
                  <a:pt x="1648088" y="5013640"/>
                </a:lnTo>
                <a:lnTo>
                  <a:pt x="1609988" y="5032690"/>
                </a:lnTo>
                <a:lnTo>
                  <a:pt x="1573476" y="5051740"/>
                </a:lnTo>
                <a:lnTo>
                  <a:pt x="1532201" y="5067615"/>
                </a:lnTo>
                <a:lnTo>
                  <a:pt x="1486163" y="5081903"/>
                </a:lnTo>
                <a:lnTo>
                  <a:pt x="1433776" y="5093015"/>
                </a:lnTo>
                <a:lnTo>
                  <a:pt x="1373451" y="5100953"/>
                </a:lnTo>
                <a:lnTo>
                  <a:pt x="1305188" y="5102540"/>
                </a:lnTo>
                <a:lnTo>
                  <a:pt x="1236926" y="5100953"/>
                </a:lnTo>
                <a:lnTo>
                  <a:pt x="1176601" y="5093015"/>
                </a:lnTo>
                <a:lnTo>
                  <a:pt x="1124213" y="5081903"/>
                </a:lnTo>
                <a:lnTo>
                  <a:pt x="1078176" y="5067615"/>
                </a:lnTo>
                <a:lnTo>
                  <a:pt x="1036901" y="5051740"/>
                </a:lnTo>
                <a:lnTo>
                  <a:pt x="1000388" y="5032690"/>
                </a:lnTo>
                <a:lnTo>
                  <a:pt x="962288" y="5013640"/>
                </a:lnTo>
                <a:lnTo>
                  <a:pt x="924188" y="4994590"/>
                </a:lnTo>
                <a:lnTo>
                  <a:pt x="887676" y="4978715"/>
                </a:lnTo>
                <a:lnTo>
                  <a:pt x="846401" y="4962840"/>
                </a:lnTo>
                <a:lnTo>
                  <a:pt x="800363" y="4946965"/>
                </a:lnTo>
                <a:lnTo>
                  <a:pt x="747976" y="4935853"/>
                </a:lnTo>
                <a:lnTo>
                  <a:pt x="687651" y="4929503"/>
                </a:lnTo>
                <a:lnTo>
                  <a:pt x="619388" y="4926328"/>
                </a:lnTo>
                <a:lnTo>
                  <a:pt x="551126" y="4929503"/>
                </a:lnTo>
                <a:lnTo>
                  <a:pt x="490801" y="4935853"/>
                </a:lnTo>
                <a:lnTo>
                  <a:pt x="438413" y="4946965"/>
                </a:lnTo>
                <a:lnTo>
                  <a:pt x="392376" y="4962840"/>
                </a:lnTo>
                <a:lnTo>
                  <a:pt x="351101" y="4978715"/>
                </a:lnTo>
                <a:lnTo>
                  <a:pt x="314588" y="4994590"/>
                </a:lnTo>
                <a:lnTo>
                  <a:pt x="276488" y="5013640"/>
                </a:lnTo>
                <a:lnTo>
                  <a:pt x="238388" y="5032690"/>
                </a:lnTo>
                <a:lnTo>
                  <a:pt x="201876" y="5051740"/>
                </a:lnTo>
                <a:lnTo>
                  <a:pt x="160601" y="5067615"/>
                </a:lnTo>
                <a:lnTo>
                  <a:pt x="114563" y="5081903"/>
                </a:lnTo>
                <a:lnTo>
                  <a:pt x="62176" y="5093015"/>
                </a:lnTo>
                <a:lnTo>
                  <a:pt x="1851" y="5100953"/>
                </a:lnTo>
                <a:lnTo>
                  <a:pt x="0" y="51009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5F7173-FDB3-4E3D-B962-49FBA58A4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808" y="965724"/>
            <a:ext cx="9688380" cy="2161979"/>
          </a:xfrm>
        </p:spPr>
        <p:txBody>
          <a:bodyPr anchor="ctr">
            <a:normAutofit/>
          </a:bodyPr>
          <a:lstStyle/>
          <a:p>
            <a:r>
              <a:rPr lang="fr-CA" sz="5400" dirty="0">
                <a:cs typeface="Calibri Light"/>
              </a:rPr>
              <a:t>Caractérisation environnementale de la rive sud du lac Saint-François</a:t>
            </a:r>
            <a:endParaRPr lang="fr-FR" sz="5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F7B1FB-50F2-49A3-A324-E9A605270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938" y="5456519"/>
            <a:ext cx="5250167" cy="11639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FR" sz="1900" dirty="0">
                <a:cs typeface="Calibri"/>
              </a:rPr>
              <a:t>Assemblée générale de l’ASLSF</a:t>
            </a:r>
          </a:p>
          <a:p>
            <a:pPr algn="l"/>
            <a:r>
              <a:rPr lang="fr-FR" sz="1900" dirty="0">
                <a:cs typeface="Calibri"/>
              </a:rPr>
              <a:t>Le 2 octobre 2022</a:t>
            </a:r>
          </a:p>
          <a:p>
            <a:pPr algn="l"/>
            <a:r>
              <a:rPr lang="fr-FR" sz="1900" dirty="0">
                <a:cs typeface="Calibri"/>
              </a:rPr>
              <a:t>Saint-Anicet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98C1887B-FB03-4296-8352-8CFA0080F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926330"/>
            <a:ext cx="12191996" cy="320591"/>
          </a:xfrm>
          <a:custGeom>
            <a:avLst/>
            <a:gdLst>
              <a:gd name="connsiteX0" fmla="*/ 619389 w 12191996"/>
              <a:gd name="connsiteY0" fmla="*/ 0 h 320591"/>
              <a:gd name="connsiteX1" fmla="*/ 687652 w 12191996"/>
              <a:gd name="connsiteY1" fmla="*/ 3175 h 320591"/>
              <a:gd name="connsiteX2" fmla="*/ 747977 w 12191996"/>
              <a:gd name="connsiteY2" fmla="*/ 9525 h 320591"/>
              <a:gd name="connsiteX3" fmla="*/ 800364 w 12191996"/>
              <a:gd name="connsiteY3" fmla="*/ 20637 h 320591"/>
              <a:gd name="connsiteX4" fmla="*/ 846402 w 12191996"/>
              <a:gd name="connsiteY4" fmla="*/ 36512 h 320591"/>
              <a:gd name="connsiteX5" fmla="*/ 887677 w 12191996"/>
              <a:gd name="connsiteY5" fmla="*/ 52387 h 320591"/>
              <a:gd name="connsiteX6" fmla="*/ 924189 w 12191996"/>
              <a:gd name="connsiteY6" fmla="*/ 68262 h 320591"/>
              <a:gd name="connsiteX7" fmla="*/ 962289 w 12191996"/>
              <a:gd name="connsiteY7" fmla="*/ 87312 h 320591"/>
              <a:gd name="connsiteX8" fmla="*/ 1000389 w 12191996"/>
              <a:gd name="connsiteY8" fmla="*/ 106362 h 320591"/>
              <a:gd name="connsiteX9" fmla="*/ 1036902 w 12191996"/>
              <a:gd name="connsiteY9" fmla="*/ 125412 h 320591"/>
              <a:gd name="connsiteX10" fmla="*/ 1078177 w 12191996"/>
              <a:gd name="connsiteY10" fmla="*/ 141287 h 320591"/>
              <a:gd name="connsiteX11" fmla="*/ 1124214 w 12191996"/>
              <a:gd name="connsiteY11" fmla="*/ 155575 h 320591"/>
              <a:gd name="connsiteX12" fmla="*/ 1176602 w 12191996"/>
              <a:gd name="connsiteY12" fmla="*/ 166687 h 320591"/>
              <a:gd name="connsiteX13" fmla="*/ 1236927 w 12191996"/>
              <a:gd name="connsiteY13" fmla="*/ 174625 h 320591"/>
              <a:gd name="connsiteX14" fmla="*/ 1305189 w 12191996"/>
              <a:gd name="connsiteY14" fmla="*/ 176212 h 320591"/>
              <a:gd name="connsiteX15" fmla="*/ 1373452 w 12191996"/>
              <a:gd name="connsiteY15" fmla="*/ 174625 h 320591"/>
              <a:gd name="connsiteX16" fmla="*/ 1433777 w 12191996"/>
              <a:gd name="connsiteY16" fmla="*/ 166687 h 320591"/>
              <a:gd name="connsiteX17" fmla="*/ 1486164 w 12191996"/>
              <a:gd name="connsiteY17" fmla="*/ 155575 h 320591"/>
              <a:gd name="connsiteX18" fmla="*/ 1532202 w 12191996"/>
              <a:gd name="connsiteY18" fmla="*/ 141287 h 320591"/>
              <a:gd name="connsiteX19" fmla="*/ 1573477 w 12191996"/>
              <a:gd name="connsiteY19" fmla="*/ 125412 h 320591"/>
              <a:gd name="connsiteX20" fmla="*/ 1609989 w 12191996"/>
              <a:gd name="connsiteY20" fmla="*/ 106362 h 320591"/>
              <a:gd name="connsiteX21" fmla="*/ 1648089 w 12191996"/>
              <a:gd name="connsiteY21" fmla="*/ 87312 h 320591"/>
              <a:gd name="connsiteX22" fmla="*/ 1686189 w 12191996"/>
              <a:gd name="connsiteY22" fmla="*/ 68262 h 320591"/>
              <a:gd name="connsiteX23" fmla="*/ 1722702 w 12191996"/>
              <a:gd name="connsiteY23" fmla="*/ 52387 h 320591"/>
              <a:gd name="connsiteX24" fmla="*/ 1763977 w 12191996"/>
              <a:gd name="connsiteY24" fmla="*/ 36512 h 320591"/>
              <a:gd name="connsiteX25" fmla="*/ 1810014 w 12191996"/>
              <a:gd name="connsiteY25" fmla="*/ 20637 h 320591"/>
              <a:gd name="connsiteX26" fmla="*/ 1862402 w 12191996"/>
              <a:gd name="connsiteY26" fmla="*/ 9525 h 320591"/>
              <a:gd name="connsiteX27" fmla="*/ 1922727 w 12191996"/>
              <a:gd name="connsiteY27" fmla="*/ 3175 h 320591"/>
              <a:gd name="connsiteX28" fmla="*/ 1990989 w 12191996"/>
              <a:gd name="connsiteY28" fmla="*/ 0 h 320591"/>
              <a:gd name="connsiteX29" fmla="*/ 2059252 w 12191996"/>
              <a:gd name="connsiteY29" fmla="*/ 3175 h 320591"/>
              <a:gd name="connsiteX30" fmla="*/ 2119577 w 12191996"/>
              <a:gd name="connsiteY30" fmla="*/ 9525 h 320591"/>
              <a:gd name="connsiteX31" fmla="*/ 2171964 w 12191996"/>
              <a:gd name="connsiteY31" fmla="*/ 20637 h 320591"/>
              <a:gd name="connsiteX32" fmla="*/ 2218002 w 12191996"/>
              <a:gd name="connsiteY32" fmla="*/ 36512 h 320591"/>
              <a:gd name="connsiteX33" fmla="*/ 2259277 w 12191996"/>
              <a:gd name="connsiteY33" fmla="*/ 52387 h 320591"/>
              <a:gd name="connsiteX34" fmla="*/ 2295789 w 12191996"/>
              <a:gd name="connsiteY34" fmla="*/ 68262 h 320591"/>
              <a:gd name="connsiteX35" fmla="*/ 2333889 w 12191996"/>
              <a:gd name="connsiteY35" fmla="*/ 87312 h 320591"/>
              <a:gd name="connsiteX36" fmla="*/ 2371989 w 12191996"/>
              <a:gd name="connsiteY36" fmla="*/ 106362 h 320591"/>
              <a:gd name="connsiteX37" fmla="*/ 2408502 w 12191996"/>
              <a:gd name="connsiteY37" fmla="*/ 125412 h 320591"/>
              <a:gd name="connsiteX38" fmla="*/ 2449777 w 12191996"/>
              <a:gd name="connsiteY38" fmla="*/ 141287 h 320591"/>
              <a:gd name="connsiteX39" fmla="*/ 2495814 w 12191996"/>
              <a:gd name="connsiteY39" fmla="*/ 155575 h 320591"/>
              <a:gd name="connsiteX40" fmla="*/ 2548202 w 12191996"/>
              <a:gd name="connsiteY40" fmla="*/ 166687 h 320591"/>
              <a:gd name="connsiteX41" fmla="*/ 2608527 w 12191996"/>
              <a:gd name="connsiteY41" fmla="*/ 174625 h 320591"/>
              <a:gd name="connsiteX42" fmla="*/ 2676789 w 12191996"/>
              <a:gd name="connsiteY42" fmla="*/ 176212 h 320591"/>
              <a:gd name="connsiteX43" fmla="*/ 2745052 w 12191996"/>
              <a:gd name="connsiteY43" fmla="*/ 174625 h 320591"/>
              <a:gd name="connsiteX44" fmla="*/ 2805377 w 12191996"/>
              <a:gd name="connsiteY44" fmla="*/ 166687 h 320591"/>
              <a:gd name="connsiteX45" fmla="*/ 2857764 w 12191996"/>
              <a:gd name="connsiteY45" fmla="*/ 155575 h 320591"/>
              <a:gd name="connsiteX46" fmla="*/ 2903802 w 12191996"/>
              <a:gd name="connsiteY46" fmla="*/ 141287 h 320591"/>
              <a:gd name="connsiteX47" fmla="*/ 2945077 w 12191996"/>
              <a:gd name="connsiteY47" fmla="*/ 125412 h 320591"/>
              <a:gd name="connsiteX48" fmla="*/ 2981589 w 12191996"/>
              <a:gd name="connsiteY48" fmla="*/ 106362 h 320591"/>
              <a:gd name="connsiteX49" fmla="*/ 3019689 w 12191996"/>
              <a:gd name="connsiteY49" fmla="*/ 87312 h 320591"/>
              <a:gd name="connsiteX50" fmla="*/ 3057789 w 12191996"/>
              <a:gd name="connsiteY50" fmla="*/ 68262 h 320591"/>
              <a:gd name="connsiteX51" fmla="*/ 3094302 w 12191996"/>
              <a:gd name="connsiteY51" fmla="*/ 52387 h 320591"/>
              <a:gd name="connsiteX52" fmla="*/ 3135577 w 12191996"/>
              <a:gd name="connsiteY52" fmla="*/ 36512 h 320591"/>
              <a:gd name="connsiteX53" fmla="*/ 3181614 w 12191996"/>
              <a:gd name="connsiteY53" fmla="*/ 20637 h 320591"/>
              <a:gd name="connsiteX54" fmla="*/ 3234002 w 12191996"/>
              <a:gd name="connsiteY54" fmla="*/ 9525 h 320591"/>
              <a:gd name="connsiteX55" fmla="*/ 3294327 w 12191996"/>
              <a:gd name="connsiteY55" fmla="*/ 3175 h 320591"/>
              <a:gd name="connsiteX56" fmla="*/ 3361002 w 12191996"/>
              <a:gd name="connsiteY56" fmla="*/ 0 h 320591"/>
              <a:gd name="connsiteX57" fmla="*/ 3430852 w 12191996"/>
              <a:gd name="connsiteY57" fmla="*/ 3175 h 320591"/>
              <a:gd name="connsiteX58" fmla="*/ 3491177 w 12191996"/>
              <a:gd name="connsiteY58" fmla="*/ 9525 h 320591"/>
              <a:gd name="connsiteX59" fmla="*/ 3543564 w 12191996"/>
              <a:gd name="connsiteY59" fmla="*/ 20637 h 320591"/>
              <a:gd name="connsiteX60" fmla="*/ 3589602 w 12191996"/>
              <a:gd name="connsiteY60" fmla="*/ 36512 h 320591"/>
              <a:gd name="connsiteX61" fmla="*/ 3630877 w 12191996"/>
              <a:gd name="connsiteY61" fmla="*/ 52387 h 320591"/>
              <a:gd name="connsiteX62" fmla="*/ 3667389 w 12191996"/>
              <a:gd name="connsiteY62" fmla="*/ 68262 h 320591"/>
              <a:gd name="connsiteX63" fmla="*/ 3705489 w 12191996"/>
              <a:gd name="connsiteY63" fmla="*/ 87312 h 320591"/>
              <a:gd name="connsiteX64" fmla="*/ 3743589 w 12191996"/>
              <a:gd name="connsiteY64" fmla="*/ 106362 h 320591"/>
              <a:gd name="connsiteX65" fmla="*/ 3780102 w 12191996"/>
              <a:gd name="connsiteY65" fmla="*/ 125412 h 320591"/>
              <a:gd name="connsiteX66" fmla="*/ 3821377 w 12191996"/>
              <a:gd name="connsiteY66" fmla="*/ 141287 h 320591"/>
              <a:gd name="connsiteX67" fmla="*/ 3867414 w 12191996"/>
              <a:gd name="connsiteY67" fmla="*/ 155575 h 320591"/>
              <a:gd name="connsiteX68" fmla="*/ 3919802 w 12191996"/>
              <a:gd name="connsiteY68" fmla="*/ 166687 h 320591"/>
              <a:gd name="connsiteX69" fmla="*/ 3980127 w 12191996"/>
              <a:gd name="connsiteY69" fmla="*/ 174625 h 320591"/>
              <a:gd name="connsiteX70" fmla="*/ 4048389 w 12191996"/>
              <a:gd name="connsiteY70" fmla="*/ 176212 h 320591"/>
              <a:gd name="connsiteX71" fmla="*/ 4116652 w 12191996"/>
              <a:gd name="connsiteY71" fmla="*/ 174625 h 320591"/>
              <a:gd name="connsiteX72" fmla="*/ 4176977 w 12191996"/>
              <a:gd name="connsiteY72" fmla="*/ 166687 h 320591"/>
              <a:gd name="connsiteX73" fmla="*/ 4229364 w 12191996"/>
              <a:gd name="connsiteY73" fmla="*/ 155575 h 320591"/>
              <a:gd name="connsiteX74" fmla="*/ 4275402 w 12191996"/>
              <a:gd name="connsiteY74" fmla="*/ 141287 h 320591"/>
              <a:gd name="connsiteX75" fmla="*/ 4316677 w 12191996"/>
              <a:gd name="connsiteY75" fmla="*/ 125412 h 320591"/>
              <a:gd name="connsiteX76" fmla="*/ 4353189 w 12191996"/>
              <a:gd name="connsiteY76" fmla="*/ 106362 h 320591"/>
              <a:gd name="connsiteX77" fmla="*/ 4429389 w 12191996"/>
              <a:gd name="connsiteY77" fmla="*/ 68262 h 320591"/>
              <a:gd name="connsiteX78" fmla="*/ 4465902 w 12191996"/>
              <a:gd name="connsiteY78" fmla="*/ 52387 h 320591"/>
              <a:gd name="connsiteX79" fmla="*/ 4507177 w 12191996"/>
              <a:gd name="connsiteY79" fmla="*/ 36512 h 320591"/>
              <a:gd name="connsiteX80" fmla="*/ 4553215 w 12191996"/>
              <a:gd name="connsiteY80" fmla="*/ 20637 h 320591"/>
              <a:gd name="connsiteX81" fmla="*/ 4605602 w 12191996"/>
              <a:gd name="connsiteY81" fmla="*/ 9525 h 320591"/>
              <a:gd name="connsiteX82" fmla="*/ 4665928 w 12191996"/>
              <a:gd name="connsiteY82" fmla="*/ 3175 h 320591"/>
              <a:gd name="connsiteX83" fmla="*/ 4734189 w 12191996"/>
              <a:gd name="connsiteY83" fmla="*/ 0 h 320591"/>
              <a:gd name="connsiteX84" fmla="*/ 4802453 w 12191996"/>
              <a:gd name="connsiteY84" fmla="*/ 3175 h 320591"/>
              <a:gd name="connsiteX85" fmla="*/ 4862777 w 12191996"/>
              <a:gd name="connsiteY85" fmla="*/ 9525 h 320591"/>
              <a:gd name="connsiteX86" fmla="*/ 4915165 w 12191996"/>
              <a:gd name="connsiteY86" fmla="*/ 20637 h 320591"/>
              <a:gd name="connsiteX87" fmla="*/ 4961201 w 12191996"/>
              <a:gd name="connsiteY87" fmla="*/ 36512 h 320591"/>
              <a:gd name="connsiteX88" fmla="*/ 5002477 w 12191996"/>
              <a:gd name="connsiteY88" fmla="*/ 52387 h 320591"/>
              <a:gd name="connsiteX89" fmla="*/ 5038989 w 12191996"/>
              <a:gd name="connsiteY89" fmla="*/ 68262 h 320591"/>
              <a:gd name="connsiteX90" fmla="*/ 5077090 w 12191996"/>
              <a:gd name="connsiteY90" fmla="*/ 87312 h 320591"/>
              <a:gd name="connsiteX91" fmla="*/ 5115189 w 12191996"/>
              <a:gd name="connsiteY91" fmla="*/ 106362 h 320591"/>
              <a:gd name="connsiteX92" fmla="*/ 5151701 w 12191996"/>
              <a:gd name="connsiteY92" fmla="*/ 125412 h 320591"/>
              <a:gd name="connsiteX93" fmla="*/ 5192977 w 12191996"/>
              <a:gd name="connsiteY93" fmla="*/ 141287 h 320591"/>
              <a:gd name="connsiteX94" fmla="*/ 5239014 w 12191996"/>
              <a:gd name="connsiteY94" fmla="*/ 155575 h 320591"/>
              <a:gd name="connsiteX95" fmla="*/ 5291401 w 12191996"/>
              <a:gd name="connsiteY95" fmla="*/ 166687 h 320591"/>
              <a:gd name="connsiteX96" fmla="*/ 5351727 w 12191996"/>
              <a:gd name="connsiteY96" fmla="*/ 174625 h 320591"/>
              <a:gd name="connsiteX97" fmla="*/ 5410199 w 12191996"/>
              <a:gd name="connsiteY97" fmla="*/ 175985 h 320591"/>
              <a:gd name="connsiteX98" fmla="*/ 5468671 w 12191996"/>
              <a:gd name="connsiteY98" fmla="*/ 174625 h 320591"/>
              <a:gd name="connsiteX99" fmla="*/ 5528996 w 12191996"/>
              <a:gd name="connsiteY99" fmla="*/ 166687 h 320591"/>
              <a:gd name="connsiteX100" fmla="*/ 5581383 w 12191996"/>
              <a:gd name="connsiteY100" fmla="*/ 155575 h 320591"/>
              <a:gd name="connsiteX101" fmla="*/ 5627421 w 12191996"/>
              <a:gd name="connsiteY101" fmla="*/ 141287 h 320591"/>
              <a:gd name="connsiteX102" fmla="*/ 5668696 w 12191996"/>
              <a:gd name="connsiteY102" fmla="*/ 125412 h 320591"/>
              <a:gd name="connsiteX103" fmla="*/ 5705209 w 12191996"/>
              <a:gd name="connsiteY103" fmla="*/ 106362 h 320591"/>
              <a:gd name="connsiteX104" fmla="*/ 5743308 w 12191996"/>
              <a:gd name="connsiteY104" fmla="*/ 87312 h 320591"/>
              <a:gd name="connsiteX105" fmla="*/ 5781408 w 12191996"/>
              <a:gd name="connsiteY105" fmla="*/ 68262 h 320591"/>
              <a:gd name="connsiteX106" fmla="*/ 5817921 w 12191996"/>
              <a:gd name="connsiteY106" fmla="*/ 52387 h 320591"/>
              <a:gd name="connsiteX107" fmla="*/ 5859196 w 12191996"/>
              <a:gd name="connsiteY107" fmla="*/ 36512 h 320591"/>
              <a:gd name="connsiteX108" fmla="*/ 5905234 w 12191996"/>
              <a:gd name="connsiteY108" fmla="*/ 20637 h 320591"/>
              <a:gd name="connsiteX109" fmla="*/ 5957621 w 12191996"/>
              <a:gd name="connsiteY109" fmla="*/ 9525 h 320591"/>
              <a:gd name="connsiteX110" fmla="*/ 6017947 w 12191996"/>
              <a:gd name="connsiteY110" fmla="*/ 3175 h 320591"/>
              <a:gd name="connsiteX111" fmla="*/ 6086209 w 12191996"/>
              <a:gd name="connsiteY111" fmla="*/ 0 h 320591"/>
              <a:gd name="connsiteX112" fmla="*/ 6095999 w 12191996"/>
              <a:gd name="connsiteY112" fmla="*/ 455 h 320591"/>
              <a:gd name="connsiteX113" fmla="*/ 6105789 w 12191996"/>
              <a:gd name="connsiteY113" fmla="*/ 0 h 320591"/>
              <a:gd name="connsiteX114" fmla="*/ 6174052 w 12191996"/>
              <a:gd name="connsiteY114" fmla="*/ 3175 h 320591"/>
              <a:gd name="connsiteX115" fmla="*/ 6234377 w 12191996"/>
              <a:gd name="connsiteY115" fmla="*/ 9525 h 320591"/>
              <a:gd name="connsiteX116" fmla="*/ 6286764 w 12191996"/>
              <a:gd name="connsiteY116" fmla="*/ 20637 h 320591"/>
              <a:gd name="connsiteX117" fmla="*/ 6332802 w 12191996"/>
              <a:gd name="connsiteY117" fmla="*/ 36512 h 320591"/>
              <a:gd name="connsiteX118" fmla="*/ 6374077 w 12191996"/>
              <a:gd name="connsiteY118" fmla="*/ 52387 h 320591"/>
              <a:gd name="connsiteX119" fmla="*/ 6410589 w 12191996"/>
              <a:gd name="connsiteY119" fmla="*/ 68262 h 320591"/>
              <a:gd name="connsiteX120" fmla="*/ 6448689 w 12191996"/>
              <a:gd name="connsiteY120" fmla="*/ 87312 h 320591"/>
              <a:gd name="connsiteX121" fmla="*/ 6486789 w 12191996"/>
              <a:gd name="connsiteY121" fmla="*/ 106362 h 320591"/>
              <a:gd name="connsiteX122" fmla="*/ 6523302 w 12191996"/>
              <a:gd name="connsiteY122" fmla="*/ 125412 h 320591"/>
              <a:gd name="connsiteX123" fmla="*/ 6564577 w 12191996"/>
              <a:gd name="connsiteY123" fmla="*/ 141287 h 320591"/>
              <a:gd name="connsiteX124" fmla="*/ 6610614 w 12191996"/>
              <a:gd name="connsiteY124" fmla="*/ 155575 h 320591"/>
              <a:gd name="connsiteX125" fmla="*/ 6663002 w 12191996"/>
              <a:gd name="connsiteY125" fmla="*/ 166687 h 320591"/>
              <a:gd name="connsiteX126" fmla="*/ 6723327 w 12191996"/>
              <a:gd name="connsiteY126" fmla="*/ 174625 h 320591"/>
              <a:gd name="connsiteX127" fmla="*/ 6781799 w 12191996"/>
              <a:gd name="connsiteY127" fmla="*/ 175985 h 320591"/>
              <a:gd name="connsiteX128" fmla="*/ 6840271 w 12191996"/>
              <a:gd name="connsiteY128" fmla="*/ 174625 h 320591"/>
              <a:gd name="connsiteX129" fmla="*/ 6900596 w 12191996"/>
              <a:gd name="connsiteY129" fmla="*/ 166687 h 320591"/>
              <a:gd name="connsiteX130" fmla="*/ 6952983 w 12191996"/>
              <a:gd name="connsiteY130" fmla="*/ 155575 h 320591"/>
              <a:gd name="connsiteX131" fmla="*/ 6999021 w 12191996"/>
              <a:gd name="connsiteY131" fmla="*/ 141287 h 320591"/>
              <a:gd name="connsiteX132" fmla="*/ 7040296 w 12191996"/>
              <a:gd name="connsiteY132" fmla="*/ 125412 h 320591"/>
              <a:gd name="connsiteX133" fmla="*/ 7076808 w 12191996"/>
              <a:gd name="connsiteY133" fmla="*/ 106362 h 320591"/>
              <a:gd name="connsiteX134" fmla="*/ 7114908 w 12191996"/>
              <a:gd name="connsiteY134" fmla="*/ 87312 h 320591"/>
              <a:gd name="connsiteX135" fmla="*/ 7153008 w 12191996"/>
              <a:gd name="connsiteY135" fmla="*/ 68262 h 320591"/>
              <a:gd name="connsiteX136" fmla="*/ 7189521 w 12191996"/>
              <a:gd name="connsiteY136" fmla="*/ 52387 h 320591"/>
              <a:gd name="connsiteX137" fmla="*/ 7230796 w 12191996"/>
              <a:gd name="connsiteY137" fmla="*/ 36512 h 320591"/>
              <a:gd name="connsiteX138" fmla="*/ 7276833 w 12191996"/>
              <a:gd name="connsiteY138" fmla="*/ 20637 h 320591"/>
              <a:gd name="connsiteX139" fmla="*/ 7329221 w 12191996"/>
              <a:gd name="connsiteY139" fmla="*/ 9525 h 320591"/>
              <a:gd name="connsiteX140" fmla="*/ 7389546 w 12191996"/>
              <a:gd name="connsiteY140" fmla="*/ 3175 h 320591"/>
              <a:gd name="connsiteX141" fmla="*/ 7457808 w 12191996"/>
              <a:gd name="connsiteY141" fmla="*/ 0 h 320591"/>
              <a:gd name="connsiteX142" fmla="*/ 7526071 w 12191996"/>
              <a:gd name="connsiteY142" fmla="*/ 3175 h 320591"/>
              <a:gd name="connsiteX143" fmla="*/ 7586396 w 12191996"/>
              <a:gd name="connsiteY143" fmla="*/ 9525 h 320591"/>
              <a:gd name="connsiteX144" fmla="*/ 7638783 w 12191996"/>
              <a:gd name="connsiteY144" fmla="*/ 20637 h 320591"/>
              <a:gd name="connsiteX145" fmla="*/ 7684821 w 12191996"/>
              <a:gd name="connsiteY145" fmla="*/ 36512 h 320591"/>
              <a:gd name="connsiteX146" fmla="*/ 7726096 w 12191996"/>
              <a:gd name="connsiteY146" fmla="*/ 52387 h 320591"/>
              <a:gd name="connsiteX147" fmla="*/ 7762608 w 12191996"/>
              <a:gd name="connsiteY147" fmla="*/ 68262 h 320591"/>
              <a:gd name="connsiteX148" fmla="*/ 7800708 w 12191996"/>
              <a:gd name="connsiteY148" fmla="*/ 87312 h 320591"/>
              <a:gd name="connsiteX149" fmla="*/ 7838808 w 12191996"/>
              <a:gd name="connsiteY149" fmla="*/ 106362 h 320591"/>
              <a:gd name="connsiteX150" fmla="*/ 7875321 w 12191996"/>
              <a:gd name="connsiteY150" fmla="*/ 125412 h 320591"/>
              <a:gd name="connsiteX151" fmla="*/ 7916596 w 12191996"/>
              <a:gd name="connsiteY151" fmla="*/ 141287 h 320591"/>
              <a:gd name="connsiteX152" fmla="*/ 7962633 w 12191996"/>
              <a:gd name="connsiteY152" fmla="*/ 155575 h 320591"/>
              <a:gd name="connsiteX153" fmla="*/ 8015021 w 12191996"/>
              <a:gd name="connsiteY153" fmla="*/ 166687 h 320591"/>
              <a:gd name="connsiteX154" fmla="*/ 8075346 w 12191996"/>
              <a:gd name="connsiteY154" fmla="*/ 174625 h 320591"/>
              <a:gd name="connsiteX155" fmla="*/ 8143608 w 12191996"/>
              <a:gd name="connsiteY155" fmla="*/ 176212 h 320591"/>
              <a:gd name="connsiteX156" fmla="*/ 8211871 w 12191996"/>
              <a:gd name="connsiteY156" fmla="*/ 174625 h 320591"/>
              <a:gd name="connsiteX157" fmla="*/ 8272196 w 12191996"/>
              <a:gd name="connsiteY157" fmla="*/ 166687 h 320591"/>
              <a:gd name="connsiteX158" fmla="*/ 8324583 w 12191996"/>
              <a:gd name="connsiteY158" fmla="*/ 155575 h 320591"/>
              <a:gd name="connsiteX159" fmla="*/ 8370621 w 12191996"/>
              <a:gd name="connsiteY159" fmla="*/ 141287 h 320591"/>
              <a:gd name="connsiteX160" fmla="*/ 8411896 w 12191996"/>
              <a:gd name="connsiteY160" fmla="*/ 125412 h 320591"/>
              <a:gd name="connsiteX161" fmla="*/ 8448408 w 12191996"/>
              <a:gd name="connsiteY161" fmla="*/ 106362 h 320591"/>
              <a:gd name="connsiteX162" fmla="*/ 8486508 w 12191996"/>
              <a:gd name="connsiteY162" fmla="*/ 87312 h 320591"/>
              <a:gd name="connsiteX163" fmla="*/ 8524608 w 12191996"/>
              <a:gd name="connsiteY163" fmla="*/ 68262 h 320591"/>
              <a:gd name="connsiteX164" fmla="*/ 8561120 w 12191996"/>
              <a:gd name="connsiteY164" fmla="*/ 52387 h 320591"/>
              <a:gd name="connsiteX165" fmla="*/ 8602396 w 12191996"/>
              <a:gd name="connsiteY165" fmla="*/ 36512 h 320591"/>
              <a:gd name="connsiteX166" fmla="*/ 8648432 w 12191996"/>
              <a:gd name="connsiteY166" fmla="*/ 20637 h 320591"/>
              <a:gd name="connsiteX167" fmla="*/ 8700820 w 12191996"/>
              <a:gd name="connsiteY167" fmla="*/ 9525 h 320591"/>
              <a:gd name="connsiteX168" fmla="*/ 8761146 w 12191996"/>
              <a:gd name="connsiteY168" fmla="*/ 3175 h 320591"/>
              <a:gd name="connsiteX169" fmla="*/ 8827820 w 12191996"/>
              <a:gd name="connsiteY169" fmla="*/ 0 h 320591"/>
              <a:gd name="connsiteX170" fmla="*/ 8897670 w 12191996"/>
              <a:gd name="connsiteY170" fmla="*/ 3175 h 320591"/>
              <a:gd name="connsiteX171" fmla="*/ 8957996 w 12191996"/>
              <a:gd name="connsiteY171" fmla="*/ 9525 h 320591"/>
              <a:gd name="connsiteX172" fmla="*/ 9010382 w 12191996"/>
              <a:gd name="connsiteY172" fmla="*/ 20637 h 320591"/>
              <a:gd name="connsiteX173" fmla="*/ 9056420 w 12191996"/>
              <a:gd name="connsiteY173" fmla="*/ 36512 h 320591"/>
              <a:gd name="connsiteX174" fmla="*/ 9097696 w 12191996"/>
              <a:gd name="connsiteY174" fmla="*/ 52387 h 320591"/>
              <a:gd name="connsiteX175" fmla="*/ 9134208 w 12191996"/>
              <a:gd name="connsiteY175" fmla="*/ 68262 h 320591"/>
              <a:gd name="connsiteX176" fmla="*/ 9172308 w 12191996"/>
              <a:gd name="connsiteY176" fmla="*/ 87312 h 320591"/>
              <a:gd name="connsiteX177" fmla="*/ 9210408 w 12191996"/>
              <a:gd name="connsiteY177" fmla="*/ 106362 h 320591"/>
              <a:gd name="connsiteX178" fmla="*/ 9246920 w 12191996"/>
              <a:gd name="connsiteY178" fmla="*/ 125412 h 320591"/>
              <a:gd name="connsiteX179" fmla="*/ 9288196 w 12191996"/>
              <a:gd name="connsiteY179" fmla="*/ 141287 h 320591"/>
              <a:gd name="connsiteX180" fmla="*/ 9334232 w 12191996"/>
              <a:gd name="connsiteY180" fmla="*/ 155575 h 320591"/>
              <a:gd name="connsiteX181" fmla="*/ 9386620 w 12191996"/>
              <a:gd name="connsiteY181" fmla="*/ 166687 h 320591"/>
              <a:gd name="connsiteX182" fmla="*/ 9446946 w 12191996"/>
              <a:gd name="connsiteY182" fmla="*/ 174625 h 320591"/>
              <a:gd name="connsiteX183" fmla="*/ 9515208 w 12191996"/>
              <a:gd name="connsiteY183" fmla="*/ 176212 h 320591"/>
              <a:gd name="connsiteX184" fmla="*/ 9583470 w 12191996"/>
              <a:gd name="connsiteY184" fmla="*/ 174625 h 320591"/>
              <a:gd name="connsiteX185" fmla="*/ 9643796 w 12191996"/>
              <a:gd name="connsiteY185" fmla="*/ 166687 h 320591"/>
              <a:gd name="connsiteX186" fmla="*/ 9696182 w 12191996"/>
              <a:gd name="connsiteY186" fmla="*/ 155575 h 320591"/>
              <a:gd name="connsiteX187" fmla="*/ 9742220 w 12191996"/>
              <a:gd name="connsiteY187" fmla="*/ 141287 h 320591"/>
              <a:gd name="connsiteX188" fmla="*/ 9783496 w 12191996"/>
              <a:gd name="connsiteY188" fmla="*/ 125412 h 320591"/>
              <a:gd name="connsiteX189" fmla="*/ 9820008 w 12191996"/>
              <a:gd name="connsiteY189" fmla="*/ 106362 h 320591"/>
              <a:gd name="connsiteX190" fmla="*/ 9896208 w 12191996"/>
              <a:gd name="connsiteY190" fmla="*/ 68262 h 320591"/>
              <a:gd name="connsiteX191" fmla="*/ 9932720 w 12191996"/>
              <a:gd name="connsiteY191" fmla="*/ 52387 h 320591"/>
              <a:gd name="connsiteX192" fmla="*/ 9973996 w 12191996"/>
              <a:gd name="connsiteY192" fmla="*/ 36512 h 320591"/>
              <a:gd name="connsiteX193" fmla="*/ 10020032 w 12191996"/>
              <a:gd name="connsiteY193" fmla="*/ 20637 h 320591"/>
              <a:gd name="connsiteX194" fmla="*/ 10072420 w 12191996"/>
              <a:gd name="connsiteY194" fmla="*/ 9525 h 320591"/>
              <a:gd name="connsiteX195" fmla="*/ 10132746 w 12191996"/>
              <a:gd name="connsiteY195" fmla="*/ 3175 h 320591"/>
              <a:gd name="connsiteX196" fmla="*/ 10201008 w 12191996"/>
              <a:gd name="connsiteY196" fmla="*/ 0 h 320591"/>
              <a:gd name="connsiteX197" fmla="*/ 10269270 w 12191996"/>
              <a:gd name="connsiteY197" fmla="*/ 3175 h 320591"/>
              <a:gd name="connsiteX198" fmla="*/ 10329596 w 12191996"/>
              <a:gd name="connsiteY198" fmla="*/ 9525 h 320591"/>
              <a:gd name="connsiteX199" fmla="*/ 10381982 w 12191996"/>
              <a:gd name="connsiteY199" fmla="*/ 20637 h 320591"/>
              <a:gd name="connsiteX200" fmla="*/ 10428020 w 12191996"/>
              <a:gd name="connsiteY200" fmla="*/ 36512 h 320591"/>
              <a:gd name="connsiteX201" fmla="*/ 10469296 w 12191996"/>
              <a:gd name="connsiteY201" fmla="*/ 52387 h 320591"/>
              <a:gd name="connsiteX202" fmla="*/ 10505808 w 12191996"/>
              <a:gd name="connsiteY202" fmla="*/ 68262 h 320591"/>
              <a:gd name="connsiteX203" fmla="*/ 10543908 w 12191996"/>
              <a:gd name="connsiteY203" fmla="*/ 87312 h 320591"/>
              <a:gd name="connsiteX204" fmla="*/ 10582008 w 12191996"/>
              <a:gd name="connsiteY204" fmla="*/ 106362 h 320591"/>
              <a:gd name="connsiteX205" fmla="*/ 10618520 w 12191996"/>
              <a:gd name="connsiteY205" fmla="*/ 125412 h 320591"/>
              <a:gd name="connsiteX206" fmla="*/ 10659796 w 12191996"/>
              <a:gd name="connsiteY206" fmla="*/ 141287 h 320591"/>
              <a:gd name="connsiteX207" fmla="*/ 10705832 w 12191996"/>
              <a:gd name="connsiteY207" fmla="*/ 155575 h 320591"/>
              <a:gd name="connsiteX208" fmla="*/ 10758220 w 12191996"/>
              <a:gd name="connsiteY208" fmla="*/ 166687 h 320591"/>
              <a:gd name="connsiteX209" fmla="*/ 10818546 w 12191996"/>
              <a:gd name="connsiteY209" fmla="*/ 174625 h 320591"/>
              <a:gd name="connsiteX210" fmla="*/ 10886808 w 12191996"/>
              <a:gd name="connsiteY210" fmla="*/ 176212 h 320591"/>
              <a:gd name="connsiteX211" fmla="*/ 10955070 w 12191996"/>
              <a:gd name="connsiteY211" fmla="*/ 174625 h 320591"/>
              <a:gd name="connsiteX212" fmla="*/ 11015396 w 12191996"/>
              <a:gd name="connsiteY212" fmla="*/ 166687 h 320591"/>
              <a:gd name="connsiteX213" fmla="*/ 11067782 w 12191996"/>
              <a:gd name="connsiteY213" fmla="*/ 155575 h 320591"/>
              <a:gd name="connsiteX214" fmla="*/ 11113820 w 12191996"/>
              <a:gd name="connsiteY214" fmla="*/ 141287 h 320591"/>
              <a:gd name="connsiteX215" fmla="*/ 11155096 w 12191996"/>
              <a:gd name="connsiteY215" fmla="*/ 125412 h 320591"/>
              <a:gd name="connsiteX216" fmla="*/ 11191608 w 12191996"/>
              <a:gd name="connsiteY216" fmla="*/ 106362 h 320591"/>
              <a:gd name="connsiteX217" fmla="*/ 11229708 w 12191996"/>
              <a:gd name="connsiteY217" fmla="*/ 87312 h 320591"/>
              <a:gd name="connsiteX218" fmla="*/ 11267808 w 12191996"/>
              <a:gd name="connsiteY218" fmla="*/ 68262 h 320591"/>
              <a:gd name="connsiteX219" fmla="*/ 11304320 w 12191996"/>
              <a:gd name="connsiteY219" fmla="*/ 52387 h 320591"/>
              <a:gd name="connsiteX220" fmla="*/ 11345596 w 12191996"/>
              <a:gd name="connsiteY220" fmla="*/ 36512 h 320591"/>
              <a:gd name="connsiteX221" fmla="*/ 11391632 w 12191996"/>
              <a:gd name="connsiteY221" fmla="*/ 20637 h 320591"/>
              <a:gd name="connsiteX222" fmla="*/ 11444020 w 12191996"/>
              <a:gd name="connsiteY222" fmla="*/ 9525 h 320591"/>
              <a:gd name="connsiteX223" fmla="*/ 11504346 w 12191996"/>
              <a:gd name="connsiteY223" fmla="*/ 3175 h 320591"/>
              <a:gd name="connsiteX224" fmla="*/ 11572608 w 12191996"/>
              <a:gd name="connsiteY224" fmla="*/ 0 h 320591"/>
              <a:gd name="connsiteX225" fmla="*/ 11640870 w 12191996"/>
              <a:gd name="connsiteY225" fmla="*/ 3175 h 320591"/>
              <a:gd name="connsiteX226" fmla="*/ 11701196 w 12191996"/>
              <a:gd name="connsiteY226" fmla="*/ 9525 h 320591"/>
              <a:gd name="connsiteX227" fmla="*/ 11753582 w 12191996"/>
              <a:gd name="connsiteY227" fmla="*/ 20637 h 320591"/>
              <a:gd name="connsiteX228" fmla="*/ 11799620 w 12191996"/>
              <a:gd name="connsiteY228" fmla="*/ 36512 h 320591"/>
              <a:gd name="connsiteX229" fmla="*/ 11840896 w 12191996"/>
              <a:gd name="connsiteY229" fmla="*/ 52387 h 320591"/>
              <a:gd name="connsiteX230" fmla="*/ 11877408 w 12191996"/>
              <a:gd name="connsiteY230" fmla="*/ 68262 h 320591"/>
              <a:gd name="connsiteX231" fmla="*/ 11915508 w 12191996"/>
              <a:gd name="connsiteY231" fmla="*/ 87312 h 320591"/>
              <a:gd name="connsiteX232" fmla="*/ 11953608 w 12191996"/>
              <a:gd name="connsiteY232" fmla="*/ 106362 h 320591"/>
              <a:gd name="connsiteX233" fmla="*/ 11990120 w 12191996"/>
              <a:gd name="connsiteY233" fmla="*/ 125412 h 320591"/>
              <a:gd name="connsiteX234" fmla="*/ 12031396 w 12191996"/>
              <a:gd name="connsiteY234" fmla="*/ 141287 h 320591"/>
              <a:gd name="connsiteX235" fmla="*/ 12077432 w 12191996"/>
              <a:gd name="connsiteY235" fmla="*/ 155575 h 320591"/>
              <a:gd name="connsiteX236" fmla="*/ 12129820 w 12191996"/>
              <a:gd name="connsiteY236" fmla="*/ 166688 h 320591"/>
              <a:gd name="connsiteX237" fmla="*/ 12190146 w 12191996"/>
              <a:gd name="connsiteY237" fmla="*/ 174625 h 320591"/>
              <a:gd name="connsiteX238" fmla="*/ 12191996 w 12191996"/>
              <a:gd name="connsiteY238" fmla="*/ 174668 h 320591"/>
              <a:gd name="connsiteX239" fmla="*/ 12191996 w 12191996"/>
              <a:gd name="connsiteY239" fmla="*/ 319047 h 320591"/>
              <a:gd name="connsiteX240" fmla="*/ 12190146 w 12191996"/>
              <a:gd name="connsiteY240" fmla="*/ 319004 h 320591"/>
              <a:gd name="connsiteX241" fmla="*/ 12129820 w 12191996"/>
              <a:gd name="connsiteY241" fmla="*/ 311067 h 320591"/>
              <a:gd name="connsiteX242" fmla="*/ 12077432 w 12191996"/>
              <a:gd name="connsiteY242" fmla="*/ 299954 h 320591"/>
              <a:gd name="connsiteX243" fmla="*/ 12031396 w 12191996"/>
              <a:gd name="connsiteY243" fmla="*/ 285666 h 320591"/>
              <a:gd name="connsiteX244" fmla="*/ 11990120 w 12191996"/>
              <a:gd name="connsiteY244" fmla="*/ 269791 h 320591"/>
              <a:gd name="connsiteX245" fmla="*/ 11953608 w 12191996"/>
              <a:gd name="connsiteY245" fmla="*/ 250741 h 320591"/>
              <a:gd name="connsiteX246" fmla="*/ 11915508 w 12191996"/>
              <a:gd name="connsiteY246" fmla="*/ 231691 h 320591"/>
              <a:gd name="connsiteX247" fmla="*/ 11877408 w 12191996"/>
              <a:gd name="connsiteY247" fmla="*/ 212641 h 320591"/>
              <a:gd name="connsiteX248" fmla="*/ 11840896 w 12191996"/>
              <a:gd name="connsiteY248" fmla="*/ 196766 h 320591"/>
              <a:gd name="connsiteX249" fmla="*/ 11799620 w 12191996"/>
              <a:gd name="connsiteY249" fmla="*/ 180891 h 320591"/>
              <a:gd name="connsiteX250" fmla="*/ 11753582 w 12191996"/>
              <a:gd name="connsiteY250" fmla="*/ 165016 h 320591"/>
              <a:gd name="connsiteX251" fmla="*/ 11701196 w 12191996"/>
              <a:gd name="connsiteY251" fmla="*/ 153904 h 320591"/>
              <a:gd name="connsiteX252" fmla="*/ 11640870 w 12191996"/>
              <a:gd name="connsiteY252" fmla="*/ 147554 h 320591"/>
              <a:gd name="connsiteX253" fmla="*/ 11572608 w 12191996"/>
              <a:gd name="connsiteY253" fmla="*/ 144379 h 320591"/>
              <a:gd name="connsiteX254" fmla="*/ 11504346 w 12191996"/>
              <a:gd name="connsiteY254" fmla="*/ 147554 h 320591"/>
              <a:gd name="connsiteX255" fmla="*/ 11444020 w 12191996"/>
              <a:gd name="connsiteY255" fmla="*/ 153904 h 320591"/>
              <a:gd name="connsiteX256" fmla="*/ 11391632 w 12191996"/>
              <a:gd name="connsiteY256" fmla="*/ 165016 h 320591"/>
              <a:gd name="connsiteX257" fmla="*/ 11345596 w 12191996"/>
              <a:gd name="connsiteY257" fmla="*/ 180891 h 320591"/>
              <a:gd name="connsiteX258" fmla="*/ 11304320 w 12191996"/>
              <a:gd name="connsiteY258" fmla="*/ 196766 h 320591"/>
              <a:gd name="connsiteX259" fmla="*/ 11267808 w 12191996"/>
              <a:gd name="connsiteY259" fmla="*/ 212641 h 320591"/>
              <a:gd name="connsiteX260" fmla="*/ 11229708 w 12191996"/>
              <a:gd name="connsiteY260" fmla="*/ 231691 h 320591"/>
              <a:gd name="connsiteX261" fmla="*/ 11191608 w 12191996"/>
              <a:gd name="connsiteY261" fmla="*/ 250741 h 320591"/>
              <a:gd name="connsiteX262" fmla="*/ 11155096 w 12191996"/>
              <a:gd name="connsiteY262" fmla="*/ 269791 h 320591"/>
              <a:gd name="connsiteX263" fmla="*/ 11113820 w 12191996"/>
              <a:gd name="connsiteY263" fmla="*/ 285666 h 320591"/>
              <a:gd name="connsiteX264" fmla="*/ 11067782 w 12191996"/>
              <a:gd name="connsiteY264" fmla="*/ 299954 h 320591"/>
              <a:gd name="connsiteX265" fmla="*/ 11015396 w 12191996"/>
              <a:gd name="connsiteY265" fmla="*/ 311066 h 320591"/>
              <a:gd name="connsiteX266" fmla="*/ 10955070 w 12191996"/>
              <a:gd name="connsiteY266" fmla="*/ 319004 h 320591"/>
              <a:gd name="connsiteX267" fmla="*/ 10886808 w 12191996"/>
              <a:gd name="connsiteY267" fmla="*/ 320591 h 320591"/>
              <a:gd name="connsiteX268" fmla="*/ 10818546 w 12191996"/>
              <a:gd name="connsiteY268" fmla="*/ 319004 h 320591"/>
              <a:gd name="connsiteX269" fmla="*/ 10758220 w 12191996"/>
              <a:gd name="connsiteY269" fmla="*/ 311066 h 320591"/>
              <a:gd name="connsiteX270" fmla="*/ 10705832 w 12191996"/>
              <a:gd name="connsiteY270" fmla="*/ 299954 h 320591"/>
              <a:gd name="connsiteX271" fmla="*/ 10659796 w 12191996"/>
              <a:gd name="connsiteY271" fmla="*/ 285666 h 320591"/>
              <a:gd name="connsiteX272" fmla="*/ 10618520 w 12191996"/>
              <a:gd name="connsiteY272" fmla="*/ 269791 h 320591"/>
              <a:gd name="connsiteX273" fmla="*/ 10582008 w 12191996"/>
              <a:gd name="connsiteY273" fmla="*/ 250741 h 320591"/>
              <a:gd name="connsiteX274" fmla="*/ 10543908 w 12191996"/>
              <a:gd name="connsiteY274" fmla="*/ 231691 h 320591"/>
              <a:gd name="connsiteX275" fmla="*/ 10505808 w 12191996"/>
              <a:gd name="connsiteY275" fmla="*/ 212641 h 320591"/>
              <a:gd name="connsiteX276" fmla="*/ 10469296 w 12191996"/>
              <a:gd name="connsiteY276" fmla="*/ 196766 h 320591"/>
              <a:gd name="connsiteX277" fmla="*/ 10428020 w 12191996"/>
              <a:gd name="connsiteY277" fmla="*/ 180891 h 320591"/>
              <a:gd name="connsiteX278" fmla="*/ 10381982 w 12191996"/>
              <a:gd name="connsiteY278" fmla="*/ 165016 h 320591"/>
              <a:gd name="connsiteX279" fmla="*/ 10329596 w 12191996"/>
              <a:gd name="connsiteY279" fmla="*/ 153904 h 320591"/>
              <a:gd name="connsiteX280" fmla="*/ 10269270 w 12191996"/>
              <a:gd name="connsiteY280" fmla="*/ 147554 h 320591"/>
              <a:gd name="connsiteX281" fmla="*/ 10201008 w 12191996"/>
              <a:gd name="connsiteY281" fmla="*/ 144379 h 320591"/>
              <a:gd name="connsiteX282" fmla="*/ 10132746 w 12191996"/>
              <a:gd name="connsiteY282" fmla="*/ 147554 h 320591"/>
              <a:gd name="connsiteX283" fmla="*/ 10072420 w 12191996"/>
              <a:gd name="connsiteY283" fmla="*/ 153904 h 320591"/>
              <a:gd name="connsiteX284" fmla="*/ 10020032 w 12191996"/>
              <a:gd name="connsiteY284" fmla="*/ 165016 h 320591"/>
              <a:gd name="connsiteX285" fmla="*/ 9973996 w 12191996"/>
              <a:gd name="connsiteY285" fmla="*/ 180891 h 320591"/>
              <a:gd name="connsiteX286" fmla="*/ 9932720 w 12191996"/>
              <a:gd name="connsiteY286" fmla="*/ 196766 h 320591"/>
              <a:gd name="connsiteX287" fmla="*/ 9896208 w 12191996"/>
              <a:gd name="connsiteY287" fmla="*/ 212641 h 320591"/>
              <a:gd name="connsiteX288" fmla="*/ 9820008 w 12191996"/>
              <a:gd name="connsiteY288" fmla="*/ 250741 h 320591"/>
              <a:gd name="connsiteX289" fmla="*/ 9783496 w 12191996"/>
              <a:gd name="connsiteY289" fmla="*/ 269791 h 320591"/>
              <a:gd name="connsiteX290" fmla="*/ 9742220 w 12191996"/>
              <a:gd name="connsiteY290" fmla="*/ 285666 h 320591"/>
              <a:gd name="connsiteX291" fmla="*/ 9696182 w 12191996"/>
              <a:gd name="connsiteY291" fmla="*/ 299954 h 320591"/>
              <a:gd name="connsiteX292" fmla="*/ 9643796 w 12191996"/>
              <a:gd name="connsiteY292" fmla="*/ 311066 h 320591"/>
              <a:gd name="connsiteX293" fmla="*/ 9583470 w 12191996"/>
              <a:gd name="connsiteY293" fmla="*/ 319004 h 320591"/>
              <a:gd name="connsiteX294" fmla="*/ 9515208 w 12191996"/>
              <a:gd name="connsiteY294" fmla="*/ 320591 h 320591"/>
              <a:gd name="connsiteX295" fmla="*/ 9446946 w 12191996"/>
              <a:gd name="connsiteY295" fmla="*/ 319004 h 320591"/>
              <a:gd name="connsiteX296" fmla="*/ 9386620 w 12191996"/>
              <a:gd name="connsiteY296" fmla="*/ 311066 h 320591"/>
              <a:gd name="connsiteX297" fmla="*/ 9334232 w 12191996"/>
              <a:gd name="connsiteY297" fmla="*/ 299954 h 320591"/>
              <a:gd name="connsiteX298" fmla="*/ 9288196 w 12191996"/>
              <a:gd name="connsiteY298" fmla="*/ 285666 h 320591"/>
              <a:gd name="connsiteX299" fmla="*/ 9246920 w 12191996"/>
              <a:gd name="connsiteY299" fmla="*/ 269791 h 320591"/>
              <a:gd name="connsiteX300" fmla="*/ 9210408 w 12191996"/>
              <a:gd name="connsiteY300" fmla="*/ 250741 h 320591"/>
              <a:gd name="connsiteX301" fmla="*/ 9172308 w 12191996"/>
              <a:gd name="connsiteY301" fmla="*/ 231691 h 320591"/>
              <a:gd name="connsiteX302" fmla="*/ 9134208 w 12191996"/>
              <a:gd name="connsiteY302" fmla="*/ 212641 h 320591"/>
              <a:gd name="connsiteX303" fmla="*/ 9097696 w 12191996"/>
              <a:gd name="connsiteY303" fmla="*/ 196766 h 320591"/>
              <a:gd name="connsiteX304" fmla="*/ 9056420 w 12191996"/>
              <a:gd name="connsiteY304" fmla="*/ 180891 h 320591"/>
              <a:gd name="connsiteX305" fmla="*/ 9010382 w 12191996"/>
              <a:gd name="connsiteY305" fmla="*/ 165016 h 320591"/>
              <a:gd name="connsiteX306" fmla="*/ 8957996 w 12191996"/>
              <a:gd name="connsiteY306" fmla="*/ 153904 h 320591"/>
              <a:gd name="connsiteX307" fmla="*/ 8897670 w 12191996"/>
              <a:gd name="connsiteY307" fmla="*/ 147554 h 320591"/>
              <a:gd name="connsiteX308" fmla="*/ 8827820 w 12191996"/>
              <a:gd name="connsiteY308" fmla="*/ 144379 h 320591"/>
              <a:gd name="connsiteX309" fmla="*/ 8761146 w 12191996"/>
              <a:gd name="connsiteY309" fmla="*/ 147554 h 320591"/>
              <a:gd name="connsiteX310" fmla="*/ 8700820 w 12191996"/>
              <a:gd name="connsiteY310" fmla="*/ 153904 h 320591"/>
              <a:gd name="connsiteX311" fmla="*/ 8648432 w 12191996"/>
              <a:gd name="connsiteY311" fmla="*/ 165016 h 320591"/>
              <a:gd name="connsiteX312" fmla="*/ 8602396 w 12191996"/>
              <a:gd name="connsiteY312" fmla="*/ 180891 h 320591"/>
              <a:gd name="connsiteX313" fmla="*/ 8561120 w 12191996"/>
              <a:gd name="connsiteY313" fmla="*/ 196766 h 320591"/>
              <a:gd name="connsiteX314" fmla="*/ 8524608 w 12191996"/>
              <a:gd name="connsiteY314" fmla="*/ 212641 h 320591"/>
              <a:gd name="connsiteX315" fmla="*/ 8486508 w 12191996"/>
              <a:gd name="connsiteY315" fmla="*/ 231691 h 320591"/>
              <a:gd name="connsiteX316" fmla="*/ 8448408 w 12191996"/>
              <a:gd name="connsiteY316" fmla="*/ 250741 h 320591"/>
              <a:gd name="connsiteX317" fmla="*/ 8411896 w 12191996"/>
              <a:gd name="connsiteY317" fmla="*/ 269791 h 320591"/>
              <a:gd name="connsiteX318" fmla="*/ 8370621 w 12191996"/>
              <a:gd name="connsiteY318" fmla="*/ 285666 h 320591"/>
              <a:gd name="connsiteX319" fmla="*/ 8324583 w 12191996"/>
              <a:gd name="connsiteY319" fmla="*/ 299954 h 320591"/>
              <a:gd name="connsiteX320" fmla="*/ 8272196 w 12191996"/>
              <a:gd name="connsiteY320" fmla="*/ 311066 h 320591"/>
              <a:gd name="connsiteX321" fmla="*/ 8211871 w 12191996"/>
              <a:gd name="connsiteY321" fmla="*/ 319004 h 320591"/>
              <a:gd name="connsiteX322" fmla="*/ 8143608 w 12191996"/>
              <a:gd name="connsiteY322" fmla="*/ 320591 h 320591"/>
              <a:gd name="connsiteX323" fmla="*/ 8075346 w 12191996"/>
              <a:gd name="connsiteY323" fmla="*/ 319004 h 320591"/>
              <a:gd name="connsiteX324" fmla="*/ 8015021 w 12191996"/>
              <a:gd name="connsiteY324" fmla="*/ 311066 h 320591"/>
              <a:gd name="connsiteX325" fmla="*/ 7962633 w 12191996"/>
              <a:gd name="connsiteY325" fmla="*/ 299954 h 320591"/>
              <a:gd name="connsiteX326" fmla="*/ 7916596 w 12191996"/>
              <a:gd name="connsiteY326" fmla="*/ 285666 h 320591"/>
              <a:gd name="connsiteX327" fmla="*/ 7875321 w 12191996"/>
              <a:gd name="connsiteY327" fmla="*/ 269791 h 320591"/>
              <a:gd name="connsiteX328" fmla="*/ 7838808 w 12191996"/>
              <a:gd name="connsiteY328" fmla="*/ 250741 h 320591"/>
              <a:gd name="connsiteX329" fmla="*/ 7800708 w 12191996"/>
              <a:gd name="connsiteY329" fmla="*/ 231691 h 320591"/>
              <a:gd name="connsiteX330" fmla="*/ 7762608 w 12191996"/>
              <a:gd name="connsiteY330" fmla="*/ 212641 h 320591"/>
              <a:gd name="connsiteX331" fmla="*/ 7726096 w 12191996"/>
              <a:gd name="connsiteY331" fmla="*/ 196766 h 320591"/>
              <a:gd name="connsiteX332" fmla="*/ 7684821 w 12191996"/>
              <a:gd name="connsiteY332" fmla="*/ 180891 h 320591"/>
              <a:gd name="connsiteX333" fmla="*/ 7638783 w 12191996"/>
              <a:gd name="connsiteY333" fmla="*/ 165016 h 320591"/>
              <a:gd name="connsiteX334" fmla="*/ 7586396 w 12191996"/>
              <a:gd name="connsiteY334" fmla="*/ 153904 h 320591"/>
              <a:gd name="connsiteX335" fmla="*/ 7526071 w 12191996"/>
              <a:gd name="connsiteY335" fmla="*/ 147554 h 320591"/>
              <a:gd name="connsiteX336" fmla="*/ 7457808 w 12191996"/>
              <a:gd name="connsiteY336" fmla="*/ 144379 h 320591"/>
              <a:gd name="connsiteX337" fmla="*/ 7389546 w 12191996"/>
              <a:gd name="connsiteY337" fmla="*/ 147554 h 320591"/>
              <a:gd name="connsiteX338" fmla="*/ 7329221 w 12191996"/>
              <a:gd name="connsiteY338" fmla="*/ 153904 h 320591"/>
              <a:gd name="connsiteX339" fmla="*/ 7276833 w 12191996"/>
              <a:gd name="connsiteY339" fmla="*/ 165016 h 320591"/>
              <a:gd name="connsiteX340" fmla="*/ 7230796 w 12191996"/>
              <a:gd name="connsiteY340" fmla="*/ 180891 h 320591"/>
              <a:gd name="connsiteX341" fmla="*/ 7189521 w 12191996"/>
              <a:gd name="connsiteY341" fmla="*/ 196766 h 320591"/>
              <a:gd name="connsiteX342" fmla="*/ 7153008 w 12191996"/>
              <a:gd name="connsiteY342" fmla="*/ 212641 h 320591"/>
              <a:gd name="connsiteX343" fmla="*/ 7114908 w 12191996"/>
              <a:gd name="connsiteY343" fmla="*/ 231691 h 320591"/>
              <a:gd name="connsiteX344" fmla="*/ 7076808 w 12191996"/>
              <a:gd name="connsiteY344" fmla="*/ 250741 h 320591"/>
              <a:gd name="connsiteX345" fmla="*/ 7040296 w 12191996"/>
              <a:gd name="connsiteY345" fmla="*/ 269791 h 320591"/>
              <a:gd name="connsiteX346" fmla="*/ 6999021 w 12191996"/>
              <a:gd name="connsiteY346" fmla="*/ 285666 h 320591"/>
              <a:gd name="connsiteX347" fmla="*/ 6952983 w 12191996"/>
              <a:gd name="connsiteY347" fmla="*/ 299954 h 320591"/>
              <a:gd name="connsiteX348" fmla="*/ 6900596 w 12191996"/>
              <a:gd name="connsiteY348" fmla="*/ 311066 h 320591"/>
              <a:gd name="connsiteX349" fmla="*/ 6840271 w 12191996"/>
              <a:gd name="connsiteY349" fmla="*/ 319004 h 320591"/>
              <a:gd name="connsiteX350" fmla="*/ 6781799 w 12191996"/>
              <a:gd name="connsiteY350" fmla="*/ 320364 h 320591"/>
              <a:gd name="connsiteX351" fmla="*/ 6723327 w 12191996"/>
              <a:gd name="connsiteY351" fmla="*/ 319004 h 320591"/>
              <a:gd name="connsiteX352" fmla="*/ 6663002 w 12191996"/>
              <a:gd name="connsiteY352" fmla="*/ 311066 h 320591"/>
              <a:gd name="connsiteX353" fmla="*/ 6610614 w 12191996"/>
              <a:gd name="connsiteY353" fmla="*/ 299954 h 320591"/>
              <a:gd name="connsiteX354" fmla="*/ 6564577 w 12191996"/>
              <a:gd name="connsiteY354" fmla="*/ 285666 h 320591"/>
              <a:gd name="connsiteX355" fmla="*/ 6523302 w 12191996"/>
              <a:gd name="connsiteY355" fmla="*/ 269791 h 320591"/>
              <a:gd name="connsiteX356" fmla="*/ 6486789 w 12191996"/>
              <a:gd name="connsiteY356" fmla="*/ 250741 h 320591"/>
              <a:gd name="connsiteX357" fmla="*/ 6448689 w 12191996"/>
              <a:gd name="connsiteY357" fmla="*/ 231691 h 320591"/>
              <a:gd name="connsiteX358" fmla="*/ 6410589 w 12191996"/>
              <a:gd name="connsiteY358" fmla="*/ 212641 h 320591"/>
              <a:gd name="connsiteX359" fmla="*/ 6374077 w 12191996"/>
              <a:gd name="connsiteY359" fmla="*/ 196766 h 320591"/>
              <a:gd name="connsiteX360" fmla="*/ 6332802 w 12191996"/>
              <a:gd name="connsiteY360" fmla="*/ 180891 h 320591"/>
              <a:gd name="connsiteX361" fmla="*/ 6286764 w 12191996"/>
              <a:gd name="connsiteY361" fmla="*/ 165016 h 320591"/>
              <a:gd name="connsiteX362" fmla="*/ 6234377 w 12191996"/>
              <a:gd name="connsiteY362" fmla="*/ 153904 h 320591"/>
              <a:gd name="connsiteX363" fmla="*/ 6174052 w 12191996"/>
              <a:gd name="connsiteY363" fmla="*/ 147554 h 320591"/>
              <a:gd name="connsiteX364" fmla="*/ 6105789 w 12191996"/>
              <a:gd name="connsiteY364" fmla="*/ 144379 h 320591"/>
              <a:gd name="connsiteX365" fmla="*/ 6095999 w 12191996"/>
              <a:gd name="connsiteY365" fmla="*/ 144834 h 320591"/>
              <a:gd name="connsiteX366" fmla="*/ 6086208 w 12191996"/>
              <a:gd name="connsiteY366" fmla="*/ 144379 h 320591"/>
              <a:gd name="connsiteX367" fmla="*/ 6017947 w 12191996"/>
              <a:gd name="connsiteY367" fmla="*/ 147554 h 320591"/>
              <a:gd name="connsiteX368" fmla="*/ 5957621 w 12191996"/>
              <a:gd name="connsiteY368" fmla="*/ 153904 h 320591"/>
              <a:gd name="connsiteX369" fmla="*/ 5905234 w 12191996"/>
              <a:gd name="connsiteY369" fmla="*/ 165016 h 320591"/>
              <a:gd name="connsiteX370" fmla="*/ 5859196 w 12191996"/>
              <a:gd name="connsiteY370" fmla="*/ 180891 h 320591"/>
              <a:gd name="connsiteX371" fmla="*/ 5817921 w 12191996"/>
              <a:gd name="connsiteY371" fmla="*/ 196766 h 320591"/>
              <a:gd name="connsiteX372" fmla="*/ 5781408 w 12191996"/>
              <a:gd name="connsiteY372" fmla="*/ 212641 h 320591"/>
              <a:gd name="connsiteX373" fmla="*/ 5743308 w 12191996"/>
              <a:gd name="connsiteY373" fmla="*/ 231691 h 320591"/>
              <a:gd name="connsiteX374" fmla="*/ 5705209 w 12191996"/>
              <a:gd name="connsiteY374" fmla="*/ 250741 h 320591"/>
              <a:gd name="connsiteX375" fmla="*/ 5668696 w 12191996"/>
              <a:gd name="connsiteY375" fmla="*/ 269791 h 320591"/>
              <a:gd name="connsiteX376" fmla="*/ 5627421 w 12191996"/>
              <a:gd name="connsiteY376" fmla="*/ 285666 h 320591"/>
              <a:gd name="connsiteX377" fmla="*/ 5581383 w 12191996"/>
              <a:gd name="connsiteY377" fmla="*/ 299954 h 320591"/>
              <a:gd name="connsiteX378" fmla="*/ 5528996 w 12191996"/>
              <a:gd name="connsiteY378" fmla="*/ 311066 h 320591"/>
              <a:gd name="connsiteX379" fmla="*/ 5468671 w 12191996"/>
              <a:gd name="connsiteY379" fmla="*/ 319004 h 320591"/>
              <a:gd name="connsiteX380" fmla="*/ 5410199 w 12191996"/>
              <a:gd name="connsiteY380" fmla="*/ 320364 h 320591"/>
              <a:gd name="connsiteX381" fmla="*/ 5351727 w 12191996"/>
              <a:gd name="connsiteY381" fmla="*/ 319004 h 320591"/>
              <a:gd name="connsiteX382" fmla="*/ 5291401 w 12191996"/>
              <a:gd name="connsiteY382" fmla="*/ 311066 h 320591"/>
              <a:gd name="connsiteX383" fmla="*/ 5239014 w 12191996"/>
              <a:gd name="connsiteY383" fmla="*/ 299954 h 320591"/>
              <a:gd name="connsiteX384" fmla="*/ 5192976 w 12191996"/>
              <a:gd name="connsiteY384" fmla="*/ 285666 h 320591"/>
              <a:gd name="connsiteX385" fmla="*/ 5151701 w 12191996"/>
              <a:gd name="connsiteY385" fmla="*/ 269791 h 320591"/>
              <a:gd name="connsiteX386" fmla="*/ 5115189 w 12191996"/>
              <a:gd name="connsiteY386" fmla="*/ 250741 h 320591"/>
              <a:gd name="connsiteX387" fmla="*/ 5077089 w 12191996"/>
              <a:gd name="connsiteY387" fmla="*/ 231691 h 320591"/>
              <a:gd name="connsiteX388" fmla="*/ 5038989 w 12191996"/>
              <a:gd name="connsiteY388" fmla="*/ 212641 h 320591"/>
              <a:gd name="connsiteX389" fmla="*/ 5002476 w 12191996"/>
              <a:gd name="connsiteY389" fmla="*/ 196766 h 320591"/>
              <a:gd name="connsiteX390" fmla="*/ 4961201 w 12191996"/>
              <a:gd name="connsiteY390" fmla="*/ 180891 h 320591"/>
              <a:gd name="connsiteX391" fmla="*/ 4915165 w 12191996"/>
              <a:gd name="connsiteY391" fmla="*/ 165016 h 320591"/>
              <a:gd name="connsiteX392" fmla="*/ 4862777 w 12191996"/>
              <a:gd name="connsiteY392" fmla="*/ 153904 h 320591"/>
              <a:gd name="connsiteX393" fmla="*/ 4802453 w 12191996"/>
              <a:gd name="connsiteY393" fmla="*/ 147554 h 320591"/>
              <a:gd name="connsiteX394" fmla="*/ 4734189 w 12191996"/>
              <a:gd name="connsiteY394" fmla="*/ 144379 h 320591"/>
              <a:gd name="connsiteX395" fmla="*/ 4665928 w 12191996"/>
              <a:gd name="connsiteY395" fmla="*/ 147554 h 320591"/>
              <a:gd name="connsiteX396" fmla="*/ 4605602 w 12191996"/>
              <a:gd name="connsiteY396" fmla="*/ 153904 h 320591"/>
              <a:gd name="connsiteX397" fmla="*/ 4553214 w 12191996"/>
              <a:gd name="connsiteY397" fmla="*/ 165016 h 320591"/>
              <a:gd name="connsiteX398" fmla="*/ 4507177 w 12191996"/>
              <a:gd name="connsiteY398" fmla="*/ 180891 h 320591"/>
              <a:gd name="connsiteX399" fmla="*/ 4465902 w 12191996"/>
              <a:gd name="connsiteY399" fmla="*/ 196766 h 320591"/>
              <a:gd name="connsiteX400" fmla="*/ 4429389 w 12191996"/>
              <a:gd name="connsiteY400" fmla="*/ 212641 h 320591"/>
              <a:gd name="connsiteX401" fmla="*/ 4353189 w 12191996"/>
              <a:gd name="connsiteY401" fmla="*/ 250741 h 320591"/>
              <a:gd name="connsiteX402" fmla="*/ 4316677 w 12191996"/>
              <a:gd name="connsiteY402" fmla="*/ 269791 h 320591"/>
              <a:gd name="connsiteX403" fmla="*/ 4275402 w 12191996"/>
              <a:gd name="connsiteY403" fmla="*/ 285666 h 320591"/>
              <a:gd name="connsiteX404" fmla="*/ 4229364 w 12191996"/>
              <a:gd name="connsiteY404" fmla="*/ 299954 h 320591"/>
              <a:gd name="connsiteX405" fmla="*/ 4176977 w 12191996"/>
              <a:gd name="connsiteY405" fmla="*/ 311066 h 320591"/>
              <a:gd name="connsiteX406" fmla="*/ 4116652 w 12191996"/>
              <a:gd name="connsiteY406" fmla="*/ 319004 h 320591"/>
              <a:gd name="connsiteX407" fmla="*/ 4048389 w 12191996"/>
              <a:gd name="connsiteY407" fmla="*/ 320591 h 320591"/>
              <a:gd name="connsiteX408" fmla="*/ 3980127 w 12191996"/>
              <a:gd name="connsiteY408" fmla="*/ 319004 h 320591"/>
              <a:gd name="connsiteX409" fmla="*/ 3919802 w 12191996"/>
              <a:gd name="connsiteY409" fmla="*/ 311066 h 320591"/>
              <a:gd name="connsiteX410" fmla="*/ 3867414 w 12191996"/>
              <a:gd name="connsiteY410" fmla="*/ 299954 h 320591"/>
              <a:gd name="connsiteX411" fmla="*/ 3821377 w 12191996"/>
              <a:gd name="connsiteY411" fmla="*/ 285666 h 320591"/>
              <a:gd name="connsiteX412" fmla="*/ 3780102 w 12191996"/>
              <a:gd name="connsiteY412" fmla="*/ 269791 h 320591"/>
              <a:gd name="connsiteX413" fmla="*/ 3743589 w 12191996"/>
              <a:gd name="connsiteY413" fmla="*/ 250741 h 320591"/>
              <a:gd name="connsiteX414" fmla="*/ 3705489 w 12191996"/>
              <a:gd name="connsiteY414" fmla="*/ 231691 h 320591"/>
              <a:gd name="connsiteX415" fmla="*/ 3667389 w 12191996"/>
              <a:gd name="connsiteY415" fmla="*/ 212641 h 320591"/>
              <a:gd name="connsiteX416" fmla="*/ 3630877 w 12191996"/>
              <a:gd name="connsiteY416" fmla="*/ 196766 h 320591"/>
              <a:gd name="connsiteX417" fmla="*/ 3589602 w 12191996"/>
              <a:gd name="connsiteY417" fmla="*/ 180891 h 320591"/>
              <a:gd name="connsiteX418" fmla="*/ 3543564 w 12191996"/>
              <a:gd name="connsiteY418" fmla="*/ 165016 h 320591"/>
              <a:gd name="connsiteX419" fmla="*/ 3491177 w 12191996"/>
              <a:gd name="connsiteY419" fmla="*/ 153904 h 320591"/>
              <a:gd name="connsiteX420" fmla="*/ 3430852 w 12191996"/>
              <a:gd name="connsiteY420" fmla="*/ 147554 h 320591"/>
              <a:gd name="connsiteX421" fmla="*/ 3361002 w 12191996"/>
              <a:gd name="connsiteY421" fmla="*/ 144379 h 320591"/>
              <a:gd name="connsiteX422" fmla="*/ 3294327 w 12191996"/>
              <a:gd name="connsiteY422" fmla="*/ 147554 h 320591"/>
              <a:gd name="connsiteX423" fmla="*/ 3234002 w 12191996"/>
              <a:gd name="connsiteY423" fmla="*/ 153904 h 320591"/>
              <a:gd name="connsiteX424" fmla="*/ 3181614 w 12191996"/>
              <a:gd name="connsiteY424" fmla="*/ 165016 h 320591"/>
              <a:gd name="connsiteX425" fmla="*/ 3135577 w 12191996"/>
              <a:gd name="connsiteY425" fmla="*/ 180891 h 320591"/>
              <a:gd name="connsiteX426" fmla="*/ 3094302 w 12191996"/>
              <a:gd name="connsiteY426" fmla="*/ 196766 h 320591"/>
              <a:gd name="connsiteX427" fmla="*/ 3057789 w 12191996"/>
              <a:gd name="connsiteY427" fmla="*/ 212641 h 320591"/>
              <a:gd name="connsiteX428" fmla="*/ 3019689 w 12191996"/>
              <a:gd name="connsiteY428" fmla="*/ 231691 h 320591"/>
              <a:gd name="connsiteX429" fmla="*/ 2981589 w 12191996"/>
              <a:gd name="connsiteY429" fmla="*/ 250741 h 320591"/>
              <a:gd name="connsiteX430" fmla="*/ 2945077 w 12191996"/>
              <a:gd name="connsiteY430" fmla="*/ 269791 h 320591"/>
              <a:gd name="connsiteX431" fmla="*/ 2903802 w 12191996"/>
              <a:gd name="connsiteY431" fmla="*/ 285666 h 320591"/>
              <a:gd name="connsiteX432" fmla="*/ 2857764 w 12191996"/>
              <a:gd name="connsiteY432" fmla="*/ 299954 h 320591"/>
              <a:gd name="connsiteX433" fmla="*/ 2805377 w 12191996"/>
              <a:gd name="connsiteY433" fmla="*/ 311066 h 320591"/>
              <a:gd name="connsiteX434" fmla="*/ 2745052 w 12191996"/>
              <a:gd name="connsiteY434" fmla="*/ 319004 h 320591"/>
              <a:gd name="connsiteX435" fmla="*/ 2676789 w 12191996"/>
              <a:gd name="connsiteY435" fmla="*/ 320591 h 320591"/>
              <a:gd name="connsiteX436" fmla="*/ 2608527 w 12191996"/>
              <a:gd name="connsiteY436" fmla="*/ 319004 h 320591"/>
              <a:gd name="connsiteX437" fmla="*/ 2548202 w 12191996"/>
              <a:gd name="connsiteY437" fmla="*/ 311066 h 320591"/>
              <a:gd name="connsiteX438" fmla="*/ 2495814 w 12191996"/>
              <a:gd name="connsiteY438" fmla="*/ 299954 h 320591"/>
              <a:gd name="connsiteX439" fmla="*/ 2449777 w 12191996"/>
              <a:gd name="connsiteY439" fmla="*/ 285666 h 320591"/>
              <a:gd name="connsiteX440" fmla="*/ 2408502 w 12191996"/>
              <a:gd name="connsiteY440" fmla="*/ 269791 h 320591"/>
              <a:gd name="connsiteX441" fmla="*/ 2371989 w 12191996"/>
              <a:gd name="connsiteY441" fmla="*/ 250741 h 320591"/>
              <a:gd name="connsiteX442" fmla="*/ 2333889 w 12191996"/>
              <a:gd name="connsiteY442" fmla="*/ 231691 h 320591"/>
              <a:gd name="connsiteX443" fmla="*/ 2295789 w 12191996"/>
              <a:gd name="connsiteY443" fmla="*/ 212641 h 320591"/>
              <a:gd name="connsiteX444" fmla="*/ 2259277 w 12191996"/>
              <a:gd name="connsiteY444" fmla="*/ 196766 h 320591"/>
              <a:gd name="connsiteX445" fmla="*/ 2218002 w 12191996"/>
              <a:gd name="connsiteY445" fmla="*/ 180891 h 320591"/>
              <a:gd name="connsiteX446" fmla="*/ 2171964 w 12191996"/>
              <a:gd name="connsiteY446" fmla="*/ 165016 h 320591"/>
              <a:gd name="connsiteX447" fmla="*/ 2119577 w 12191996"/>
              <a:gd name="connsiteY447" fmla="*/ 153904 h 320591"/>
              <a:gd name="connsiteX448" fmla="*/ 2059252 w 12191996"/>
              <a:gd name="connsiteY448" fmla="*/ 147554 h 320591"/>
              <a:gd name="connsiteX449" fmla="*/ 1990989 w 12191996"/>
              <a:gd name="connsiteY449" fmla="*/ 144379 h 320591"/>
              <a:gd name="connsiteX450" fmla="*/ 1922727 w 12191996"/>
              <a:gd name="connsiteY450" fmla="*/ 147554 h 320591"/>
              <a:gd name="connsiteX451" fmla="*/ 1862402 w 12191996"/>
              <a:gd name="connsiteY451" fmla="*/ 153904 h 320591"/>
              <a:gd name="connsiteX452" fmla="*/ 1810014 w 12191996"/>
              <a:gd name="connsiteY452" fmla="*/ 165016 h 320591"/>
              <a:gd name="connsiteX453" fmla="*/ 1763977 w 12191996"/>
              <a:gd name="connsiteY453" fmla="*/ 180891 h 320591"/>
              <a:gd name="connsiteX454" fmla="*/ 1722702 w 12191996"/>
              <a:gd name="connsiteY454" fmla="*/ 196766 h 320591"/>
              <a:gd name="connsiteX455" fmla="*/ 1686189 w 12191996"/>
              <a:gd name="connsiteY455" fmla="*/ 212641 h 320591"/>
              <a:gd name="connsiteX456" fmla="*/ 1648089 w 12191996"/>
              <a:gd name="connsiteY456" fmla="*/ 231691 h 320591"/>
              <a:gd name="connsiteX457" fmla="*/ 1609989 w 12191996"/>
              <a:gd name="connsiteY457" fmla="*/ 250741 h 320591"/>
              <a:gd name="connsiteX458" fmla="*/ 1573477 w 12191996"/>
              <a:gd name="connsiteY458" fmla="*/ 269791 h 320591"/>
              <a:gd name="connsiteX459" fmla="*/ 1532202 w 12191996"/>
              <a:gd name="connsiteY459" fmla="*/ 285666 h 320591"/>
              <a:gd name="connsiteX460" fmla="*/ 1486164 w 12191996"/>
              <a:gd name="connsiteY460" fmla="*/ 299954 h 320591"/>
              <a:gd name="connsiteX461" fmla="*/ 1433777 w 12191996"/>
              <a:gd name="connsiteY461" fmla="*/ 311066 h 320591"/>
              <a:gd name="connsiteX462" fmla="*/ 1373452 w 12191996"/>
              <a:gd name="connsiteY462" fmla="*/ 319004 h 320591"/>
              <a:gd name="connsiteX463" fmla="*/ 1305189 w 12191996"/>
              <a:gd name="connsiteY463" fmla="*/ 320591 h 320591"/>
              <a:gd name="connsiteX464" fmla="*/ 1236927 w 12191996"/>
              <a:gd name="connsiteY464" fmla="*/ 319004 h 320591"/>
              <a:gd name="connsiteX465" fmla="*/ 1176602 w 12191996"/>
              <a:gd name="connsiteY465" fmla="*/ 311066 h 320591"/>
              <a:gd name="connsiteX466" fmla="*/ 1124214 w 12191996"/>
              <a:gd name="connsiteY466" fmla="*/ 299954 h 320591"/>
              <a:gd name="connsiteX467" fmla="*/ 1078177 w 12191996"/>
              <a:gd name="connsiteY467" fmla="*/ 285666 h 320591"/>
              <a:gd name="connsiteX468" fmla="*/ 1036902 w 12191996"/>
              <a:gd name="connsiteY468" fmla="*/ 269791 h 320591"/>
              <a:gd name="connsiteX469" fmla="*/ 1000389 w 12191996"/>
              <a:gd name="connsiteY469" fmla="*/ 250741 h 320591"/>
              <a:gd name="connsiteX470" fmla="*/ 962289 w 12191996"/>
              <a:gd name="connsiteY470" fmla="*/ 231691 h 320591"/>
              <a:gd name="connsiteX471" fmla="*/ 924189 w 12191996"/>
              <a:gd name="connsiteY471" fmla="*/ 212641 h 320591"/>
              <a:gd name="connsiteX472" fmla="*/ 887677 w 12191996"/>
              <a:gd name="connsiteY472" fmla="*/ 196766 h 320591"/>
              <a:gd name="connsiteX473" fmla="*/ 846402 w 12191996"/>
              <a:gd name="connsiteY473" fmla="*/ 180891 h 320591"/>
              <a:gd name="connsiteX474" fmla="*/ 800364 w 12191996"/>
              <a:gd name="connsiteY474" fmla="*/ 165016 h 320591"/>
              <a:gd name="connsiteX475" fmla="*/ 747977 w 12191996"/>
              <a:gd name="connsiteY475" fmla="*/ 153904 h 320591"/>
              <a:gd name="connsiteX476" fmla="*/ 687652 w 12191996"/>
              <a:gd name="connsiteY476" fmla="*/ 147554 h 320591"/>
              <a:gd name="connsiteX477" fmla="*/ 619389 w 12191996"/>
              <a:gd name="connsiteY477" fmla="*/ 144379 h 320591"/>
              <a:gd name="connsiteX478" fmla="*/ 551127 w 12191996"/>
              <a:gd name="connsiteY478" fmla="*/ 147554 h 320591"/>
              <a:gd name="connsiteX479" fmla="*/ 490802 w 12191996"/>
              <a:gd name="connsiteY479" fmla="*/ 153904 h 320591"/>
              <a:gd name="connsiteX480" fmla="*/ 438414 w 12191996"/>
              <a:gd name="connsiteY480" fmla="*/ 165016 h 320591"/>
              <a:gd name="connsiteX481" fmla="*/ 392377 w 12191996"/>
              <a:gd name="connsiteY481" fmla="*/ 180891 h 320591"/>
              <a:gd name="connsiteX482" fmla="*/ 351102 w 12191996"/>
              <a:gd name="connsiteY482" fmla="*/ 196766 h 320591"/>
              <a:gd name="connsiteX483" fmla="*/ 314589 w 12191996"/>
              <a:gd name="connsiteY483" fmla="*/ 212641 h 320591"/>
              <a:gd name="connsiteX484" fmla="*/ 276489 w 12191996"/>
              <a:gd name="connsiteY484" fmla="*/ 231691 h 320591"/>
              <a:gd name="connsiteX485" fmla="*/ 238389 w 12191996"/>
              <a:gd name="connsiteY485" fmla="*/ 250741 h 320591"/>
              <a:gd name="connsiteX486" fmla="*/ 201877 w 12191996"/>
              <a:gd name="connsiteY486" fmla="*/ 269791 h 320591"/>
              <a:gd name="connsiteX487" fmla="*/ 160602 w 12191996"/>
              <a:gd name="connsiteY487" fmla="*/ 285666 h 320591"/>
              <a:gd name="connsiteX488" fmla="*/ 114564 w 12191996"/>
              <a:gd name="connsiteY488" fmla="*/ 299954 h 320591"/>
              <a:gd name="connsiteX489" fmla="*/ 62177 w 12191996"/>
              <a:gd name="connsiteY489" fmla="*/ 311066 h 320591"/>
              <a:gd name="connsiteX490" fmla="*/ 1852 w 12191996"/>
              <a:gd name="connsiteY490" fmla="*/ 319004 h 320591"/>
              <a:gd name="connsiteX491" fmla="*/ 0 w 12191996"/>
              <a:gd name="connsiteY491" fmla="*/ 319047 h 320591"/>
              <a:gd name="connsiteX492" fmla="*/ 0 w 12191996"/>
              <a:gd name="connsiteY492" fmla="*/ 174668 h 320591"/>
              <a:gd name="connsiteX493" fmla="*/ 1852 w 12191996"/>
              <a:gd name="connsiteY493" fmla="*/ 174625 h 320591"/>
              <a:gd name="connsiteX494" fmla="*/ 62177 w 12191996"/>
              <a:gd name="connsiteY494" fmla="*/ 166687 h 320591"/>
              <a:gd name="connsiteX495" fmla="*/ 114564 w 12191996"/>
              <a:gd name="connsiteY495" fmla="*/ 155575 h 320591"/>
              <a:gd name="connsiteX496" fmla="*/ 160602 w 12191996"/>
              <a:gd name="connsiteY496" fmla="*/ 141287 h 320591"/>
              <a:gd name="connsiteX497" fmla="*/ 201877 w 12191996"/>
              <a:gd name="connsiteY497" fmla="*/ 125412 h 320591"/>
              <a:gd name="connsiteX498" fmla="*/ 238389 w 12191996"/>
              <a:gd name="connsiteY498" fmla="*/ 106362 h 320591"/>
              <a:gd name="connsiteX499" fmla="*/ 276489 w 12191996"/>
              <a:gd name="connsiteY499" fmla="*/ 87312 h 320591"/>
              <a:gd name="connsiteX500" fmla="*/ 314589 w 12191996"/>
              <a:gd name="connsiteY500" fmla="*/ 68262 h 320591"/>
              <a:gd name="connsiteX501" fmla="*/ 351102 w 12191996"/>
              <a:gd name="connsiteY501" fmla="*/ 52387 h 320591"/>
              <a:gd name="connsiteX502" fmla="*/ 392377 w 12191996"/>
              <a:gd name="connsiteY502" fmla="*/ 36512 h 320591"/>
              <a:gd name="connsiteX503" fmla="*/ 438414 w 12191996"/>
              <a:gd name="connsiteY503" fmla="*/ 20637 h 320591"/>
              <a:gd name="connsiteX504" fmla="*/ 490802 w 12191996"/>
              <a:gd name="connsiteY504" fmla="*/ 9525 h 320591"/>
              <a:gd name="connsiteX505" fmla="*/ 551127 w 12191996"/>
              <a:gd name="connsiteY505" fmla="*/ 3175 h 320591"/>
              <a:gd name="connsiteX506" fmla="*/ 619389 w 12191996"/>
              <a:gd name="connsiteY506" fmla="*/ 0 h 32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12191996" h="320591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6" y="174668"/>
                </a:lnTo>
                <a:lnTo>
                  <a:pt x="12191996" y="319047"/>
                </a:lnTo>
                <a:lnTo>
                  <a:pt x="12190146" y="319004"/>
                </a:lnTo>
                <a:lnTo>
                  <a:pt x="12129820" y="311067"/>
                </a:lnTo>
                <a:lnTo>
                  <a:pt x="12077432" y="299954"/>
                </a:lnTo>
                <a:lnTo>
                  <a:pt x="12031396" y="285666"/>
                </a:lnTo>
                <a:lnTo>
                  <a:pt x="11990120" y="269791"/>
                </a:lnTo>
                <a:lnTo>
                  <a:pt x="11953608" y="250741"/>
                </a:lnTo>
                <a:lnTo>
                  <a:pt x="11915508" y="231691"/>
                </a:lnTo>
                <a:lnTo>
                  <a:pt x="11877408" y="212641"/>
                </a:lnTo>
                <a:lnTo>
                  <a:pt x="11840896" y="196766"/>
                </a:lnTo>
                <a:lnTo>
                  <a:pt x="11799620" y="180891"/>
                </a:lnTo>
                <a:lnTo>
                  <a:pt x="11753582" y="165016"/>
                </a:lnTo>
                <a:lnTo>
                  <a:pt x="11701196" y="153904"/>
                </a:lnTo>
                <a:lnTo>
                  <a:pt x="11640870" y="147554"/>
                </a:lnTo>
                <a:lnTo>
                  <a:pt x="11572608" y="144379"/>
                </a:lnTo>
                <a:lnTo>
                  <a:pt x="11504346" y="147554"/>
                </a:lnTo>
                <a:lnTo>
                  <a:pt x="11444020" y="153904"/>
                </a:lnTo>
                <a:lnTo>
                  <a:pt x="11391632" y="165016"/>
                </a:lnTo>
                <a:lnTo>
                  <a:pt x="11345596" y="180891"/>
                </a:lnTo>
                <a:lnTo>
                  <a:pt x="11304320" y="196766"/>
                </a:lnTo>
                <a:lnTo>
                  <a:pt x="11267808" y="212641"/>
                </a:lnTo>
                <a:lnTo>
                  <a:pt x="11229708" y="231691"/>
                </a:lnTo>
                <a:lnTo>
                  <a:pt x="11191608" y="250741"/>
                </a:lnTo>
                <a:lnTo>
                  <a:pt x="11155096" y="269791"/>
                </a:lnTo>
                <a:lnTo>
                  <a:pt x="11113820" y="285666"/>
                </a:lnTo>
                <a:lnTo>
                  <a:pt x="11067782" y="299954"/>
                </a:lnTo>
                <a:lnTo>
                  <a:pt x="11015396" y="311066"/>
                </a:lnTo>
                <a:lnTo>
                  <a:pt x="10955070" y="319004"/>
                </a:lnTo>
                <a:lnTo>
                  <a:pt x="10886808" y="320591"/>
                </a:lnTo>
                <a:lnTo>
                  <a:pt x="10818546" y="319004"/>
                </a:lnTo>
                <a:lnTo>
                  <a:pt x="10758220" y="311066"/>
                </a:lnTo>
                <a:lnTo>
                  <a:pt x="10705832" y="299954"/>
                </a:lnTo>
                <a:lnTo>
                  <a:pt x="10659796" y="285666"/>
                </a:lnTo>
                <a:lnTo>
                  <a:pt x="10618520" y="269791"/>
                </a:lnTo>
                <a:lnTo>
                  <a:pt x="10582008" y="250741"/>
                </a:lnTo>
                <a:lnTo>
                  <a:pt x="10543908" y="231691"/>
                </a:lnTo>
                <a:lnTo>
                  <a:pt x="10505808" y="212641"/>
                </a:lnTo>
                <a:lnTo>
                  <a:pt x="10469296" y="196766"/>
                </a:lnTo>
                <a:lnTo>
                  <a:pt x="10428020" y="180891"/>
                </a:lnTo>
                <a:lnTo>
                  <a:pt x="10381982" y="165016"/>
                </a:lnTo>
                <a:lnTo>
                  <a:pt x="10329596" y="153904"/>
                </a:lnTo>
                <a:lnTo>
                  <a:pt x="10269270" y="147554"/>
                </a:lnTo>
                <a:lnTo>
                  <a:pt x="10201008" y="144379"/>
                </a:lnTo>
                <a:lnTo>
                  <a:pt x="10132746" y="147554"/>
                </a:lnTo>
                <a:lnTo>
                  <a:pt x="10072420" y="153904"/>
                </a:lnTo>
                <a:lnTo>
                  <a:pt x="10020032" y="165016"/>
                </a:lnTo>
                <a:lnTo>
                  <a:pt x="9973996" y="180891"/>
                </a:lnTo>
                <a:lnTo>
                  <a:pt x="9932720" y="196766"/>
                </a:lnTo>
                <a:lnTo>
                  <a:pt x="9896208" y="212641"/>
                </a:lnTo>
                <a:lnTo>
                  <a:pt x="9820008" y="250741"/>
                </a:lnTo>
                <a:lnTo>
                  <a:pt x="9783496" y="269791"/>
                </a:lnTo>
                <a:lnTo>
                  <a:pt x="9742220" y="285666"/>
                </a:lnTo>
                <a:lnTo>
                  <a:pt x="9696182" y="299954"/>
                </a:lnTo>
                <a:lnTo>
                  <a:pt x="9643796" y="311066"/>
                </a:lnTo>
                <a:lnTo>
                  <a:pt x="9583470" y="319004"/>
                </a:lnTo>
                <a:lnTo>
                  <a:pt x="9515208" y="320591"/>
                </a:lnTo>
                <a:lnTo>
                  <a:pt x="9446946" y="319004"/>
                </a:lnTo>
                <a:lnTo>
                  <a:pt x="9386620" y="311066"/>
                </a:lnTo>
                <a:lnTo>
                  <a:pt x="9334232" y="299954"/>
                </a:lnTo>
                <a:lnTo>
                  <a:pt x="9288196" y="285666"/>
                </a:lnTo>
                <a:lnTo>
                  <a:pt x="9246920" y="269791"/>
                </a:lnTo>
                <a:lnTo>
                  <a:pt x="9210408" y="250741"/>
                </a:lnTo>
                <a:lnTo>
                  <a:pt x="9172308" y="231691"/>
                </a:lnTo>
                <a:lnTo>
                  <a:pt x="9134208" y="212641"/>
                </a:lnTo>
                <a:lnTo>
                  <a:pt x="9097696" y="196766"/>
                </a:lnTo>
                <a:lnTo>
                  <a:pt x="9056420" y="180891"/>
                </a:lnTo>
                <a:lnTo>
                  <a:pt x="9010382" y="165016"/>
                </a:lnTo>
                <a:lnTo>
                  <a:pt x="8957996" y="153904"/>
                </a:lnTo>
                <a:lnTo>
                  <a:pt x="8897670" y="147554"/>
                </a:lnTo>
                <a:lnTo>
                  <a:pt x="8827820" y="144379"/>
                </a:lnTo>
                <a:lnTo>
                  <a:pt x="8761146" y="147554"/>
                </a:lnTo>
                <a:lnTo>
                  <a:pt x="8700820" y="153904"/>
                </a:lnTo>
                <a:lnTo>
                  <a:pt x="8648432" y="165016"/>
                </a:lnTo>
                <a:lnTo>
                  <a:pt x="8602396" y="180891"/>
                </a:lnTo>
                <a:lnTo>
                  <a:pt x="8561120" y="196766"/>
                </a:lnTo>
                <a:lnTo>
                  <a:pt x="8524608" y="212641"/>
                </a:lnTo>
                <a:lnTo>
                  <a:pt x="8486508" y="231691"/>
                </a:lnTo>
                <a:lnTo>
                  <a:pt x="8448408" y="250741"/>
                </a:lnTo>
                <a:lnTo>
                  <a:pt x="8411896" y="269791"/>
                </a:lnTo>
                <a:lnTo>
                  <a:pt x="8370621" y="285666"/>
                </a:lnTo>
                <a:lnTo>
                  <a:pt x="8324583" y="299954"/>
                </a:lnTo>
                <a:lnTo>
                  <a:pt x="8272196" y="311066"/>
                </a:lnTo>
                <a:lnTo>
                  <a:pt x="8211871" y="319004"/>
                </a:lnTo>
                <a:lnTo>
                  <a:pt x="8143608" y="320591"/>
                </a:lnTo>
                <a:lnTo>
                  <a:pt x="8075346" y="319004"/>
                </a:lnTo>
                <a:lnTo>
                  <a:pt x="8015021" y="311066"/>
                </a:lnTo>
                <a:lnTo>
                  <a:pt x="7962633" y="299954"/>
                </a:lnTo>
                <a:lnTo>
                  <a:pt x="7916596" y="285666"/>
                </a:lnTo>
                <a:lnTo>
                  <a:pt x="7875321" y="269791"/>
                </a:lnTo>
                <a:lnTo>
                  <a:pt x="7838808" y="250741"/>
                </a:lnTo>
                <a:lnTo>
                  <a:pt x="7800708" y="231691"/>
                </a:lnTo>
                <a:lnTo>
                  <a:pt x="7762608" y="212641"/>
                </a:lnTo>
                <a:lnTo>
                  <a:pt x="7726096" y="196766"/>
                </a:lnTo>
                <a:lnTo>
                  <a:pt x="7684821" y="180891"/>
                </a:lnTo>
                <a:lnTo>
                  <a:pt x="7638783" y="165016"/>
                </a:lnTo>
                <a:lnTo>
                  <a:pt x="7586396" y="153904"/>
                </a:lnTo>
                <a:lnTo>
                  <a:pt x="7526071" y="147554"/>
                </a:lnTo>
                <a:lnTo>
                  <a:pt x="7457808" y="144379"/>
                </a:lnTo>
                <a:lnTo>
                  <a:pt x="7389546" y="147554"/>
                </a:lnTo>
                <a:lnTo>
                  <a:pt x="7329221" y="153904"/>
                </a:lnTo>
                <a:lnTo>
                  <a:pt x="7276833" y="165016"/>
                </a:lnTo>
                <a:lnTo>
                  <a:pt x="7230796" y="180891"/>
                </a:lnTo>
                <a:lnTo>
                  <a:pt x="7189521" y="196766"/>
                </a:lnTo>
                <a:lnTo>
                  <a:pt x="7153008" y="212641"/>
                </a:lnTo>
                <a:lnTo>
                  <a:pt x="7114908" y="231691"/>
                </a:lnTo>
                <a:lnTo>
                  <a:pt x="7076808" y="250741"/>
                </a:lnTo>
                <a:lnTo>
                  <a:pt x="7040296" y="269791"/>
                </a:lnTo>
                <a:lnTo>
                  <a:pt x="6999021" y="285666"/>
                </a:lnTo>
                <a:lnTo>
                  <a:pt x="6952983" y="299954"/>
                </a:lnTo>
                <a:lnTo>
                  <a:pt x="6900596" y="311066"/>
                </a:lnTo>
                <a:lnTo>
                  <a:pt x="6840271" y="319004"/>
                </a:lnTo>
                <a:lnTo>
                  <a:pt x="6781799" y="320364"/>
                </a:lnTo>
                <a:lnTo>
                  <a:pt x="6723327" y="319004"/>
                </a:lnTo>
                <a:lnTo>
                  <a:pt x="6663002" y="311066"/>
                </a:lnTo>
                <a:lnTo>
                  <a:pt x="6610614" y="299954"/>
                </a:lnTo>
                <a:lnTo>
                  <a:pt x="6564577" y="285666"/>
                </a:lnTo>
                <a:lnTo>
                  <a:pt x="6523302" y="269791"/>
                </a:lnTo>
                <a:lnTo>
                  <a:pt x="6486789" y="250741"/>
                </a:lnTo>
                <a:lnTo>
                  <a:pt x="6448689" y="231691"/>
                </a:lnTo>
                <a:lnTo>
                  <a:pt x="6410589" y="212641"/>
                </a:lnTo>
                <a:lnTo>
                  <a:pt x="6374077" y="196766"/>
                </a:lnTo>
                <a:lnTo>
                  <a:pt x="6332802" y="180891"/>
                </a:lnTo>
                <a:lnTo>
                  <a:pt x="6286764" y="165016"/>
                </a:lnTo>
                <a:lnTo>
                  <a:pt x="6234377" y="153904"/>
                </a:lnTo>
                <a:lnTo>
                  <a:pt x="6174052" y="147554"/>
                </a:lnTo>
                <a:lnTo>
                  <a:pt x="6105789" y="144379"/>
                </a:lnTo>
                <a:lnTo>
                  <a:pt x="6095999" y="144834"/>
                </a:lnTo>
                <a:lnTo>
                  <a:pt x="6086208" y="144379"/>
                </a:lnTo>
                <a:lnTo>
                  <a:pt x="6017947" y="147554"/>
                </a:lnTo>
                <a:lnTo>
                  <a:pt x="5957621" y="153904"/>
                </a:lnTo>
                <a:lnTo>
                  <a:pt x="5905234" y="165016"/>
                </a:lnTo>
                <a:lnTo>
                  <a:pt x="5859196" y="180891"/>
                </a:lnTo>
                <a:lnTo>
                  <a:pt x="5817921" y="196766"/>
                </a:lnTo>
                <a:lnTo>
                  <a:pt x="5781408" y="212641"/>
                </a:lnTo>
                <a:lnTo>
                  <a:pt x="5743308" y="231691"/>
                </a:lnTo>
                <a:lnTo>
                  <a:pt x="5705209" y="250741"/>
                </a:lnTo>
                <a:lnTo>
                  <a:pt x="5668696" y="269791"/>
                </a:lnTo>
                <a:lnTo>
                  <a:pt x="5627421" y="285666"/>
                </a:lnTo>
                <a:lnTo>
                  <a:pt x="5581383" y="299954"/>
                </a:lnTo>
                <a:lnTo>
                  <a:pt x="5528996" y="311066"/>
                </a:lnTo>
                <a:lnTo>
                  <a:pt x="5468671" y="319004"/>
                </a:lnTo>
                <a:lnTo>
                  <a:pt x="5410199" y="320364"/>
                </a:lnTo>
                <a:lnTo>
                  <a:pt x="5351727" y="319004"/>
                </a:lnTo>
                <a:lnTo>
                  <a:pt x="5291401" y="311066"/>
                </a:lnTo>
                <a:lnTo>
                  <a:pt x="5239014" y="299954"/>
                </a:lnTo>
                <a:lnTo>
                  <a:pt x="5192976" y="285666"/>
                </a:lnTo>
                <a:lnTo>
                  <a:pt x="5151701" y="269791"/>
                </a:lnTo>
                <a:lnTo>
                  <a:pt x="5115189" y="250741"/>
                </a:lnTo>
                <a:lnTo>
                  <a:pt x="5077089" y="231691"/>
                </a:lnTo>
                <a:lnTo>
                  <a:pt x="5038989" y="212641"/>
                </a:lnTo>
                <a:lnTo>
                  <a:pt x="5002476" y="196766"/>
                </a:lnTo>
                <a:lnTo>
                  <a:pt x="4961201" y="180891"/>
                </a:lnTo>
                <a:lnTo>
                  <a:pt x="4915165" y="165016"/>
                </a:lnTo>
                <a:lnTo>
                  <a:pt x="4862777" y="153904"/>
                </a:lnTo>
                <a:lnTo>
                  <a:pt x="4802453" y="147554"/>
                </a:lnTo>
                <a:lnTo>
                  <a:pt x="4734189" y="144379"/>
                </a:lnTo>
                <a:lnTo>
                  <a:pt x="4665928" y="147554"/>
                </a:lnTo>
                <a:lnTo>
                  <a:pt x="4605602" y="153904"/>
                </a:lnTo>
                <a:lnTo>
                  <a:pt x="4553214" y="165016"/>
                </a:lnTo>
                <a:lnTo>
                  <a:pt x="4507177" y="180891"/>
                </a:lnTo>
                <a:lnTo>
                  <a:pt x="4465902" y="196766"/>
                </a:lnTo>
                <a:lnTo>
                  <a:pt x="4429389" y="212641"/>
                </a:lnTo>
                <a:lnTo>
                  <a:pt x="4353189" y="250741"/>
                </a:lnTo>
                <a:lnTo>
                  <a:pt x="4316677" y="269791"/>
                </a:lnTo>
                <a:lnTo>
                  <a:pt x="4275402" y="285666"/>
                </a:lnTo>
                <a:lnTo>
                  <a:pt x="4229364" y="299954"/>
                </a:lnTo>
                <a:lnTo>
                  <a:pt x="4176977" y="311066"/>
                </a:lnTo>
                <a:lnTo>
                  <a:pt x="4116652" y="319004"/>
                </a:lnTo>
                <a:lnTo>
                  <a:pt x="4048389" y="320591"/>
                </a:lnTo>
                <a:lnTo>
                  <a:pt x="3980127" y="319004"/>
                </a:lnTo>
                <a:lnTo>
                  <a:pt x="3919802" y="311066"/>
                </a:lnTo>
                <a:lnTo>
                  <a:pt x="3867414" y="299954"/>
                </a:lnTo>
                <a:lnTo>
                  <a:pt x="3821377" y="285666"/>
                </a:lnTo>
                <a:lnTo>
                  <a:pt x="3780102" y="269791"/>
                </a:lnTo>
                <a:lnTo>
                  <a:pt x="3743589" y="250741"/>
                </a:lnTo>
                <a:lnTo>
                  <a:pt x="3705489" y="231691"/>
                </a:lnTo>
                <a:lnTo>
                  <a:pt x="3667389" y="212641"/>
                </a:lnTo>
                <a:lnTo>
                  <a:pt x="3630877" y="196766"/>
                </a:lnTo>
                <a:lnTo>
                  <a:pt x="3589602" y="180891"/>
                </a:lnTo>
                <a:lnTo>
                  <a:pt x="3543564" y="165016"/>
                </a:lnTo>
                <a:lnTo>
                  <a:pt x="3491177" y="153904"/>
                </a:lnTo>
                <a:lnTo>
                  <a:pt x="3430852" y="147554"/>
                </a:lnTo>
                <a:lnTo>
                  <a:pt x="3361002" y="144379"/>
                </a:lnTo>
                <a:lnTo>
                  <a:pt x="3294327" y="147554"/>
                </a:lnTo>
                <a:lnTo>
                  <a:pt x="3234002" y="153904"/>
                </a:lnTo>
                <a:lnTo>
                  <a:pt x="3181614" y="165016"/>
                </a:lnTo>
                <a:lnTo>
                  <a:pt x="3135577" y="180891"/>
                </a:lnTo>
                <a:lnTo>
                  <a:pt x="3094302" y="196766"/>
                </a:lnTo>
                <a:lnTo>
                  <a:pt x="3057789" y="212641"/>
                </a:lnTo>
                <a:lnTo>
                  <a:pt x="3019689" y="231691"/>
                </a:lnTo>
                <a:lnTo>
                  <a:pt x="2981589" y="250741"/>
                </a:lnTo>
                <a:lnTo>
                  <a:pt x="2945077" y="269791"/>
                </a:lnTo>
                <a:lnTo>
                  <a:pt x="2903802" y="285666"/>
                </a:lnTo>
                <a:lnTo>
                  <a:pt x="2857764" y="299954"/>
                </a:lnTo>
                <a:lnTo>
                  <a:pt x="2805377" y="311066"/>
                </a:lnTo>
                <a:lnTo>
                  <a:pt x="2745052" y="319004"/>
                </a:lnTo>
                <a:lnTo>
                  <a:pt x="2676789" y="320591"/>
                </a:lnTo>
                <a:lnTo>
                  <a:pt x="2608527" y="319004"/>
                </a:lnTo>
                <a:lnTo>
                  <a:pt x="2548202" y="311066"/>
                </a:lnTo>
                <a:lnTo>
                  <a:pt x="2495814" y="299954"/>
                </a:lnTo>
                <a:lnTo>
                  <a:pt x="2449777" y="285666"/>
                </a:lnTo>
                <a:lnTo>
                  <a:pt x="2408502" y="269791"/>
                </a:lnTo>
                <a:lnTo>
                  <a:pt x="2371989" y="250741"/>
                </a:lnTo>
                <a:lnTo>
                  <a:pt x="2333889" y="231691"/>
                </a:lnTo>
                <a:lnTo>
                  <a:pt x="2295789" y="212641"/>
                </a:lnTo>
                <a:lnTo>
                  <a:pt x="2259277" y="196766"/>
                </a:lnTo>
                <a:lnTo>
                  <a:pt x="2218002" y="180891"/>
                </a:lnTo>
                <a:lnTo>
                  <a:pt x="2171964" y="165016"/>
                </a:lnTo>
                <a:lnTo>
                  <a:pt x="2119577" y="153904"/>
                </a:lnTo>
                <a:lnTo>
                  <a:pt x="2059252" y="147554"/>
                </a:lnTo>
                <a:lnTo>
                  <a:pt x="1990989" y="144379"/>
                </a:lnTo>
                <a:lnTo>
                  <a:pt x="1922727" y="147554"/>
                </a:lnTo>
                <a:lnTo>
                  <a:pt x="1862402" y="153904"/>
                </a:lnTo>
                <a:lnTo>
                  <a:pt x="1810014" y="165016"/>
                </a:lnTo>
                <a:lnTo>
                  <a:pt x="1763977" y="180891"/>
                </a:lnTo>
                <a:lnTo>
                  <a:pt x="1722702" y="196766"/>
                </a:lnTo>
                <a:lnTo>
                  <a:pt x="1686189" y="212641"/>
                </a:lnTo>
                <a:lnTo>
                  <a:pt x="1648089" y="231691"/>
                </a:lnTo>
                <a:lnTo>
                  <a:pt x="1609989" y="250741"/>
                </a:lnTo>
                <a:lnTo>
                  <a:pt x="1573477" y="269791"/>
                </a:lnTo>
                <a:lnTo>
                  <a:pt x="1532202" y="285666"/>
                </a:lnTo>
                <a:lnTo>
                  <a:pt x="1486164" y="299954"/>
                </a:lnTo>
                <a:lnTo>
                  <a:pt x="1433777" y="311066"/>
                </a:lnTo>
                <a:lnTo>
                  <a:pt x="1373452" y="319004"/>
                </a:lnTo>
                <a:lnTo>
                  <a:pt x="1305189" y="320591"/>
                </a:lnTo>
                <a:lnTo>
                  <a:pt x="1236927" y="319004"/>
                </a:lnTo>
                <a:lnTo>
                  <a:pt x="1176602" y="311066"/>
                </a:lnTo>
                <a:lnTo>
                  <a:pt x="1124214" y="299954"/>
                </a:lnTo>
                <a:lnTo>
                  <a:pt x="1078177" y="285666"/>
                </a:lnTo>
                <a:lnTo>
                  <a:pt x="1036902" y="269791"/>
                </a:lnTo>
                <a:lnTo>
                  <a:pt x="1000389" y="250741"/>
                </a:lnTo>
                <a:lnTo>
                  <a:pt x="962289" y="231691"/>
                </a:lnTo>
                <a:lnTo>
                  <a:pt x="924189" y="212641"/>
                </a:lnTo>
                <a:lnTo>
                  <a:pt x="887677" y="196766"/>
                </a:lnTo>
                <a:lnTo>
                  <a:pt x="846402" y="180891"/>
                </a:lnTo>
                <a:lnTo>
                  <a:pt x="800364" y="165016"/>
                </a:lnTo>
                <a:lnTo>
                  <a:pt x="747977" y="153904"/>
                </a:lnTo>
                <a:lnTo>
                  <a:pt x="687652" y="147554"/>
                </a:lnTo>
                <a:lnTo>
                  <a:pt x="619389" y="144379"/>
                </a:lnTo>
                <a:lnTo>
                  <a:pt x="551127" y="147554"/>
                </a:lnTo>
                <a:lnTo>
                  <a:pt x="490802" y="153904"/>
                </a:lnTo>
                <a:lnTo>
                  <a:pt x="438414" y="165016"/>
                </a:lnTo>
                <a:lnTo>
                  <a:pt x="392377" y="180891"/>
                </a:lnTo>
                <a:lnTo>
                  <a:pt x="351102" y="196766"/>
                </a:lnTo>
                <a:lnTo>
                  <a:pt x="314589" y="212641"/>
                </a:lnTo>
                <a:lnTo>
                  <a:pt x="276489" y="231691"/>
                </a:lnTo>
                <a:lnTo>
                  <a:pt x="238389" y="250741"/>
                </a:lnTo>
                <a:lnTo>
                  <a:pt x="201877" y="269791"/>
                </a:lnTo>
                <a:lnTo>
                  <a:pt x="160602" y="285666"/>
                </a:lnTo>
                <a:lnTo>
                  <a:pt x="114564" y="299954"/>
                </a:lnTo>
                <a:lnTo>
                  <a:pt x="62177" y="311066"/>
                </a:lnTo>
                <a:lnTo>
                  <a:pt x="1852" y="319004"/>
                </a:lnTo>
                <a:lnTo>
                  <a:pt x="0" y="319047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lnTo>
                  <a:pt x="61938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8" y="175061"/>
            <a:ext cx="2677048" cy="7906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3" y="-191146"/>
            <a:ext cx="1796711" cy="18480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820" y="3065524"/>
            <a:ext cx="4551521" cy="1991291"/>
          </a:xfrm>
          <a:prstGeom prst="rect">
            <a:avLst/>
          </a:prstGeom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EFF7B1FB-50F2-49A3-A324-E9A605270EFE}"/>
              </a:ext>
            </a:extLst>
          </p:cNvPr>
          <p:cNvSpPr txBox="1">
            <a:spLocks/>
          </p:cNvSpPr>
          <p:nvPr/>
        </p:nvSpPr>
        <p:spPr>
          <a:xfrm>
            <a:off x="6095998" y="5456519"/>
            <a:ext cx="5871413" cy="1163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900" dirty="0">
                <a:cs typeface="Calibri"/>
              </a:rPr>
              <a:t>Présenté par Guillaume Letournel</a:t>
            </a:r>
          </a:p>
          <a:p>
            <a:pPr algn="r"/>
            <a:r>
              <a:rPr lang="fr-FR" sz="1900" dirty="0">
                <a:cs typeface="Calibri"/>
              </a:rPr>
              <a:t>Comité ZIP du Haut Saint-Laurent</a:t>
            </a:r>
          </a:p>
        </p:txBody>
      </p:sp>
    </p:spTree>
    <p:extLst>
      <p:ext uri="{BB962C8B-B14F-4D97-AF65-F5344CB8AC3E}">
        <p14:creationId xmlns:p14="http://schemas.microsoft.com/office/powerpoint/2010/main" val="206217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8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1AD75016-71EF-4024-9523-B7120EF0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fr-FR" sz="5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7- Phosphore Total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9D09067-050C-4936-A5B3-3329C833C16E}"/>
              </a:ext>
            </a:extLst>
          </p:cNvPr>
          <p:cNvSpPr txBox="1">
            <a:spLocks/>
          </p:cNvSpPr>
          <p:nvPr/>
        </p:nvSpPr>
        <p:spPr>
          <a:xfrm>
            <a:off x="1271585" y="1987962"/>
            <a:ext cx="10535404" cy="4733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Le </a:t>
            </a:r>
            <a:r>
              <a:rPr lang="fr-CA" dirty="0" err="1"/>
              <a:t>Ptot</a:t>
            </a:r>
            <a:r>
              <a:rPr lang="fr-CA" dirty="0"/>
              <a:t> permet la croissance rapide des plantes</a:t>
            </a:r>
          </a:p>
          <a:p>
            <a:endParaRPr lang="fr-FR" dirty="0"/>
          </a:p>
          <a:p>
            <a:r>
              <a:rPr lang="fr-FR" dirty="0"/>
              <a:t>Il est souvent fixé aux sédiments</a:t>
            </a:r>
            <a:endParaRPr lang="fr-CA" dirty="0"/>
          </a:p>
          <a:p>
            <a:endParaRPr lang="fr-CA" dirty="0"/>
          </a:p>
          <a:p>
            <a:r>
              <a:rPr lang="fr-CA" dirty="0"/>
              <a:t>Concentration limite en </a:t>
            </a:r>
            <a:r>
              <a:rPr lang="fr-CA" dirty="0" err="1"/>
              <a:t>Ptot</a:t>
            </a:r>
            <a:r>
              <a:rPr lang="fr-CA" dirty="0"/>
              <a:t> dans un lac est considérée à </a:t>
            </a:r>
            <a:r>
              <a:rPr lang="fr-CA" b="1" dirty="0">
                <a:solidFill>
                  <a:srgbClr val="FF0000"/>
                </a:solidFill>
              </a:rPr>
              <a:t>0,03 mg/L </a:t>
            </a:r>
          </a:p>
          <a:p>
            <a:endParaRPr lang="fr-CA" dirty="0"/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Résultats :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Dépassement du seuil de pollution à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52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reprises sur 120</a:t>
            </a:r>
          </a:p>
          <a:p>
            <a:pPr lvl="1"/>
            <a:r>
              <a:rPr lang="fr-FR" dirty="0">
                <a:cs typeface="Calibri"/>
              </a:rPr>
              <a:t>Majoritairement en mars, avril, mai et août 2022</a:t>
            </a:r>
          </a:p>
          <a:p>
            <a:endParaRPr lang="fr-CA" dirty="0"/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96" y="5095246"/>
            <a:ext cx="1702736" cy="17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4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8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1AD75016-71EF-4024-9523-B7120EF0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fr-FR" sz="5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8- Matières en Suspension (MES)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96" y="5095246"/>
            <a:ext cx="1702736" cy="1751387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9D09067-050C-4936-A5B3-3329C833C16E}"/>
              </a:ext>
            </a:extLst>
          </p:cNvPr>
          <p:cNvSpPr txBox="1">
            <a:spLocks/>
          </p:cNvSpPr>
          <p:nvPr/>
        </p:nvSpPr>
        <p:spPr>
          <a:xfrm>
            <a:off x="1271585" y="1987962"/>
            <a:ext cx="10535404" cy="4733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Correspond aux ruissellements et aux déversements anthropiques </a:t>
            </a:r>
          </a:p>
          <a:p>
            <a:endParaRPr lang="fr-FR" dirty="0"/>
          </a:p>
          <a:p>
            <a:r>
              <a:rPr lang="fr-FR" dirty="0"/>
              <a:t>Transporte des nutriments</a:t>
            </a:r>
            <a:endParaRPr lang="fr-CA" dirty="0"/>
          </a:p>
          <a:p>
            <a:endParaRPr lang="fr-CA" dirty="0"/>
          </a:p>
          <a:p>
            <a:r>
              <a:rPr lang="fr-CA" dirty="0"/>
              <a:t>Concentration limite en MES considérée à </a:t>
            </a:r>
            <a:r>
              <a:rPr lang="fr-CA" b="1" dirty="0">
                <a:solidFill>
                  <a:srgbClr val="FF0000"/>
                </a:solidFill>
              </a:rPr>
              <a:t>25 mg/L </a:t>
            </a:r>
          </a:p>
          <a:p>
            <a:endParaRPr lang="fr-CA" dirty="0"/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Résultats :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Dépassement du seuil de pollution à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10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reprises sur 40</a:t>
            </a:r>
          </a:p>
          <a:p>
            <a:pPr lvl="1"/>
            <a:r>
              <a:rPr lang="fr-FR" dirty="0">
                <a:cs typeface="Calibri"/>
              </a:rPr>
              <a:t>Majoritairement en mars et en mai 2022</a:t>
            </a:r>
          </a:p>
          <a:p>
            <a:endParaRPr lang="fr-CA" dirty="0"/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84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8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1AD75016-71EF-4024-9523-B7120EF0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fr-FR" sz="5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9- Accumulation de sédiments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9D09067-050C-4936-A5B3-3329C833C16E}"/>
              </a:ext>
            </a:extLst>
          </p:cNvPr>
          <p:cNvSpPr txBox="1">
            <a:spLocks/>
          </p:cNvSpPr>
          <p:nvPr/>
        </p:nvSpPr>
        <p:spPr>
          <a:xfrm>
            <a:off x="1271585" y="1987963"/>
            <a:ext cx="9364331" cy="47015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Accumulation de sédiments en provenance des canaux, cours d’eau et du large. Dépôt dans les zones de faible courant ou dans les herbiers</a:t>
            </a:r>
          </a:p>
          <a:p>
            <a:pPr marL="0" indent="0">
              <a:buNone/>
            </a:pPr>
            <a:endParaRPr lang="fr-CA" dirty="0"/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Peut contenir des nutriments, des métaux et autres polluants 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Résultats :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Au moins 50 cm de sédiment dans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13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baies sur 26 échantillonnées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Jusqu’à 90 cm à certains endroits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Sédiments dominants, sable et limon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Sédiments secondaire, terre, matière organique et argile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96" y="5095246"/>
            <a:ext cx="1702736" cy="17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88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8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1AD75016-71EF-4024-9523-B7120EF0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fr-FR" sz="5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10- Bandes riveraines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96" y="5095246"/>
            <a:ext cx="1702736" cy="1751387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9D09067-050C-4936-A5B3-3329C833C16E}"/>
              </a:ext>
            </a:extLst>
          </p:cNvPr>
          <p:cNvSpPr txBox="1">
            <a:spLocks/>
          </p:cNvSpPr>
          <p:nvPr/>
        </p:nvSpPr>
        <p:spPr>
          <a:xfrm>
            <a:off x="1271585" y="2197768"/>
            <a:ext cx="9813510" cy="449179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Les bandes riveraines sont utiles pour diminuer la prolifération des plantes car elles : </a:t>
            </a:r>
          </a:p>
          <a:p>
            <a:pPr lvl="1"/>
            <a:r>
              <a:rPr lang="fr-CA" dirty="0"/>
              <a:t>Diminuent le ruissellement</a:t>
            </a:r>
          </a:p>
          <a:p>
            <a:pPr lvl="1"/>
            <a:r>
              <a:rPr lang="fr-CA" dirty="0"/>
              <a:t>Font de l’ombre</a:t>
            </a:r>
          </a:p>
          <a:p>
            <a:pPr lvl="1"/>
            <a:r>
              <a:rPr lang="fr-FR" dirty="0"/>
              <a:t>Retiennent les nutriments</a:t>
            </a:r>
            <a:endParaRPr lang="fr-CA" dirty="0"/>
          </a:p>
          <a:p>
            <a:pPr marL="0" indent="0">
              <a:buNone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Résultats :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Au moins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75%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des bandes riveraines ont une qualité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faible ou très faible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Seulement 5% des bandes riveraines ont une qualité bonne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Et aucune bande riveraine n’a été identifiée comme excellente</a:t>
            </a:r>
          </a:p>
        </p:txBody>
      </p:sp>
    </p:spTree>
    <p:extLst>
      <p:ext uri="{BB962C8B-B14F-4D97-AF65-F5344CB8AC3E}">
        <p14:creationId xmlns:p14="http://schemas.microsoft.com/office/powerpoint/2010/main" val="1321643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8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D75016-71EF-4024-9523-B7120EF0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fr-FR" sz="5400" dirty="0">
                <a:solidFill>
                  <a:srgbClr val="000000"/>
                </a:solidFill>
                <a:ea typeface="+mj-lt"/>
                <a:cs typeface="+mj-lt"/>
              </a:rPr>
              <a:t>11- Conclusions</a:t>
            </a: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9D09067-050C-4936-A5B3-3329C833C16E}"/>
              </a:ext>
            </a:extLst>
          </p:cNvPr>
          <p:cNvSpPr txBox="1">
            <a:spLocks/>
          </p:cNvSpPr>
          <p:nvPr/>
        </p:nvSpPr>
        <p:spPr>
          <a:xfrm>
            <a:off x="1271216" y="2286001"/>
            <a:ext cx="5497574" cy="3909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r-FR" i="1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96" y="5095246"/>
            <a:ext cx="1702736" cy="175138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257819" y="1967535"/>
            <a:ext cx="102283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Caractérisation environnementale de l’eau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Qualité bactériologique				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Qualité au niveau de l’azote ammoniacale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Qualité au niveau des nitrites-nitrates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Qualité au niveau du phosphate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Caractérisation de l’accumulation de sédiments</a:t>
            </a:r>
          </a:p>
          <a:p>
            <a:endParaRPr lang="fr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Caractérisation de la qualité des bandes-riveraines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65766" y="2164760"/>
            <a:ext cx="600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40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65765" y="2518703"/>
            <a:ext cx="600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40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5764" y="2939155"/>
            <a:ext cx="702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40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967723" y="3421971"/>
            <a:ext cx="504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5764" y="3657966"/>
            <a:ext cx="702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40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25" name="ZoneTexte 24"/>
          <p:cNvSpPr txBox="1"/>
          <p:nvPr/>
        </p:nvSpPr>
        <p:spPr>
          <a:xfrm rot="5400000">
            <a:off x="973060" y="5295463"/>
            <a:ext cx="504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6" name="ZoneTexte 25"/>
          <p:cNvSpPr txBox="1"/>
          <p:nvPr/>
        </p:nvSpPr>
        <p:spPr>
          <a:xfrm rot="5400000">
            <a:off x="973060" y="4537829"/>
            <a:ext cx="504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ZoneTexte 17"/>
          <p:cNvSpPr txBox="1"/>
          <p:nvPr/>
        </p:nvSpPr>
        <p:spPr>
          <a:xfrm rot="5400000">
            <a:off x="8989489" y="2419683"/>
            <a:ext cx="504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980363" y="1807426"/>
            <a:ext cx="702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40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9503583" y="1945478"/>
            <a:ext cx="250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Bonne qualité</a:t>
            </a:r>
          </a:p>
          <a:p>
            <a:r>
              <a:rPr lang="fr-FR" sz="2400" dirty="0"/>
              <a:t>Mauvais qualité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4215116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8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D75016-71EF-4024-9523-B7120EF0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fr-FR" sz="5400" dirty="0">
                <a:solidFill>
                  <a:srgbClr val="000000"/>
                </a:solidFill>
                <a:ea typeface="+mj-lt"/>
                <a:cs typeface="+mj-lt"/>
              </a:rPr>
              <a:t>Merci pour votre attention</a:t>
            </a: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96" y="5095246"/>
            <a:ext cx="1702736" cy="17513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1615830"/>
            <a:ext cx="7406420" cy="493761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03" y="289386"/>
            <a:ext cx="2677048" cy="790663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6585438" y="6197891"/>
            <a:ext cx="2092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99987B"/>
                </a:solidFill>
              </a:rPr>
              <a:t>© Guillaume Letournel</a:t>
            </a:r>
            <a:endParaRPr lang="fr-CA" sz="1600" dirty="0">
              <a:solidFill>
                <a:srgbClr val="999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9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8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D75016-71EF-4024-9523-B7120EF0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fr-FR" sz="5400" dirty="0">
                <a:solidFill>
                  <a:srgbClr val="000000"/>
                </a:solidFill>
                <a:ea typeface="+mj-lt"/>
                <a:cs typeface="+mj-lt"/>
              </a:rPr>
              <a:t>Comité ZIP du Haut Saint-Laurent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96" y="5095246"/>
            <a:ext cx="1702736" cy="1751387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9D09067-050C-4936-A5B3-3329C833C16E}"/>
              </a:ext>
            </a:extLst>
          </p:cNvPr>
          <p:cNvSpPr txBox="1">
            <a:spLocks/>
          </p:cNvSpPr>
          <p:nvPr/>
        </p:nvSpPr>
        <p:spPr>
          <a:xfrm>
            <a:off x="1271587" y="1987962"/>
            <a:ext cx="10407066" cy="4444922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OBNL créé en 1993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Protéger et valoriser le fleuve</a:t>
            </a:r>
            <a:endParaRPr lang="fr-CA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fontAlgn="base"/>
            <a:r>
              <a:rPr lang="fr-CA" dirty="0"/>
              <a:t>Secteurs d’intervention :</a:t>
            </a:r>
          </a:p>
          <a:p>
            <a:pPr lvl="1" fontAlgn="base"/>
            <a:r>
              <a:rPr lang="fr-CA" dirty="0"/>
              <a:t>Concertation</a:t>
            </a:r>
          </a:p>
          <a:p>
            <a:pPr lvl="1" fontAlgn="base"/>
            <a:r>
              <a:rPr lang="fr-CA" dirty="0"/>
              <a:t>Restauration</a:t>
            </a:r>
          </a:p>
          <a:p>
            <a:pPr lvl="1" fontAlgn="base"/>
            <a:r>
              <a:rPr lang="fr-CA" dirty="0"/>
              <a:t>Mise en valeur</a:t>
            </a:r>
          </a:p>
          <a:p>
            <a:pPr lvl="1" fontAlgn="base"/>
            <a:r>
              <a:rPr lang="fr-CA" dirty="0"/>
              <a:t>Conservation</a:t>
            </a:r>
          </a:p>
          <a:p>
            <a:pPr lvl="1" fontAlgn="base"/>
            <a:r>
              <a:rPr lang="fr-CA" dirty="0"/>
              <a:t>Accessibilité au fleuve</a:t>
            </a:r>
          </a:p>
          <a:p>
            <a:pPr lvl="1" fontAlgn="base"/>
            <a:r>
              <a:rPr lang="fr-CA" dirty="0"/>
              <a:t>Éducation</a:t>
            </a:r>
          </a:p>
          <a:p>
            <a:pPr lvl="1" fontAlgn="base"/>
            <a:r>
              <a:rPr lang="fr-CA" dirty="0"/>
              <a:t>Sensibilisation</a:t>
            </a:r>
          </a:p>
          <a:p>
            <a:pPr fontAlgn="base"/>
            <a:r>
              <a:rPr lang="fr-FR" dirty="0"/>
              <a:t>Équipe :</a:t>
            </a:r>
          </a:p>
          <a:p>
            <a:pPr lvl="1" fontAlgn="base"/>
            <a:r>
              <a:rPr lang="fr-FR" dirty="0"/>
              <a:t>Directrice </a:t>
            </a:r>
          </a:p>
          <a:p>
            <a:pPr lvl="1" fontAlgn="base"/>
            <a:r>
              <a:rPr lang="fr-FR" dirty="0"/>
              <a:t>Adjointe</a:t>
            </a:r>
          </a:p>
          <a:p>
            <a:pPr lvl="1" fontAlgn="base"/>
            <a:r>
              <a:rPr lang="fr-FR" dirty="0"/>
              <a:t>Coordonnateurs/Biologistes *3</a:t>
            </a:r>
          </a:p>
          <a:p>
            <a:pPr lvl="1" fontAlgn="base"/>
            <a:r>
              <a:rPr lang="fr-FR" dirty="0"/>
              <a:t>Agents de terrain *2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cs typeface="Calibri"/>
              <a:hlinkClick r:id="rId3"/>
            </a:endParaRPr>
          </a:p>
          <a:p>
            <a:pPr fontAlgn="base"/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Intervention dans les municipalités riveraines du fleuve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  <a:hlinkClick r:id="rId3"/>
              </a:rPr>
              <a:t>https://ziphsl.org/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066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8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28" name="Picture 4" descr="https://ziphsl.org/wp-content/uploads/2017/11/Cartographie_ZIP_HS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59" y="104862"/>
            <a:ext cx="8603650" cy="6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603" y="5422232"/>
            <a:ext cx="1371495" cy="14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8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id="{1AD75016-71EF-4024-9523-B7120EF0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fr-FR" sz="5400" dirty="0">
                <a:solidFill>
                  <a:srgbClr val="000000"/>
                </a:solidFill>
                <a:ea typeface="+mj-lt"/>
                <a:cs typeface="+mj-lt"/>
              </a:rPr>
              <a:t>1- Contexte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6" name="Image 4" descr="Une image contenant eau, arbre, extérieur, rive&#10;&#10;Description générée automatiquement">
            <a:extLst>
              <a:ext uri="{FF2B5EF4-FFF2-40B4-BE49-F238E27FC236}">
                <a16:creationId xmlns:a16="http://schemas.microsoft.com/office/drawing/2014/main" id="{5553B9D3-A010-4310-8E49-9C890D80D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792" y="3614933"/>
            <a:ext cx="5175737" cy="296062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96" y="5095246"/>
            <a:ext cx="1702736" cy="1751387"/>
          </a:xfrm>
          <a:prstGeom prst="rect">
            <a:avLst/>
          </a:prstGeom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9D09067-050C-4936-A5B3-3329C833C16E}"/>
              </a:ext>
            </a:extLst>
          </p:cNvPr>
          <p:cNvSpPr txBox="1">
            <a:spLocks/>
          </p:cNvSpPr>
          <p:nvPr/>
        </p:nvSpPr>
        <p:spPr>
          <a:xfrm>
            <a:off x="1271587" y="1987963"/>
            <a:ext cx="10055722" cy="4113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ASLSF contacte la ZIP HSL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Méconnaissance sur la qualité de l’eau en rive sud du lac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Étude menée de mars à octobre en 2021 sur la qualité de l’eau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84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8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1AD75016-71EF-4024-9523-B7120EF0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fr-FR" sz="5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2- Analyses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9D09067-050C-4936-A5B3-3329C833C16E}"/>
              </a:ext>
            </a:extLst>
          </p:cNvPr>
          <p:cNvSpPr txBox="1">
            <a:spLocks/>
          </p:cNvSpPr>
          <p:nvPr/>
        </p:nvSpPr>
        <p:spPr>
          <a:xfrm>
            <a:off x="1271587" y="1987963"/>
            <a:ext cx="8786813" cy="4541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fr-CA" dirty="0"/>
              <a:t>Caractérisation environnementale de l’eau </a:t>
            </a:r>
          </a:p>
          <a:p>
            <a:pPr marL="742950" lvl="1" indent="-285750"/>
            <a:r>
              <a:rPr lang="fr-CA" dirty="0"/>
              <a:t>Qualité bactériologique (</a:t>
            </a:r>
            <a:r>
              <a:rPr lang="fr-CA" dirty="0" err="1"/>
              <a:t>E.Coli</a:t>
            </a:r>
            <a:r>
              <a:rPr lang="fr-CA" dirty="0"/>
              <a:t>)</a:t>
            </a:r>
          </a:p>
          <a:p>
            <a:pPr marL="742950" lvl="1" indent="-285750"/>
            <a:r>
              <a:rPr lang="fr-CA" dirty="0"/>
              <a:t>Qualité au niveau de l’azote ammoniacal</a:t>
            </a:r>
          </a:p>
          <a:p>
            <a:pPr marL="742950" lvl="1" indent="-285750"/>
            <a:r>
              <a:rPr lang="fr-CA" dirty="0"/>
              <a:t>Qualité au niveau du phosphate</a:t>
            </a:r>
          </a:p>
          <a:p>
            <a:pPr marL="742950" lvl="1" indent="-285750"/>
            <a:r>
              <a:rPr lang="fr-CA" dirty="0"/>
              <a:t>Qualité au niveau des nitrites-nitrates</a:t>
            </a:r>
          </a:p>
          <a:p>
            <a:pPr marL="742950" lvl="1" indent="-285750"/>
            <a:r>
              <a:rPr lang="fr-CA" dirty="0"/>
              <a:t>Matières en suspension</a:t>
            </a:r>
          </a:p>
          <a:p>
            <a:pPr marL="285750" indent="-285750"/>
            <a:r>
              <a:rPr lang="fr-CA" dirty="0"/>
              <a:t>Caractérisation de l’accumulation de sédiments</a:t>
            </a:r>
          </a:p>
          <a:p>
            <a:pPr marL="285750" indent="-285750"/>
            <a:r>
              <a:rPr lang="fr-CA" dirty="0"/>
              <a:t>Caractérisation des types de sédiments</a:t>
            </a:r>
          </a:p>
          <a:p>
            <a:pPr marL="285750" indent="-285750"/>
            <a:r>
              <a:rPr lang="fr-CA" dirty="0"/>
              <a:t>Caractérisation de la qualité des bandes-riveraines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92" y="0"/>
            <a:ext cx="3274326" cy="68911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96" y="5095246"/>
            <a:ext cx="1702736" cy="17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2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8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1AD75016-71EF-4024-9523-B7120EF0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fr-FR" sz="5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3- Sites ciblés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9D09067-050C-4936-A5B3-3329C833C16E}"/>
              </a:ext>
            </a:extLst>
          </p:cNvPr>
          <p:cNvSpPr txBox="1">
            <a:spLocks/>
          </p:cNvSpPr>
          <p:nvPr/>
        </p:nvSpPr>
        <p:spPr>
          <a:xfrm>
            <a:off x="1271587" y="1987963"/>
            <a:ext cx="5907425" cy="4113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Rive sud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En berge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Canaux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Ruisseaux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Rivières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b="28019"/>
          <a:stretch/>
        </p:blipFill>
        <p:spPr>
          <a:xfrm>
            <a:off x="3261004" y="1880689"/>
            <a:ext cx="8700708" cy="44236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505" y="5447319"/>
            <a:ext cx="1371495" cy="14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6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8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1AD75016-71EF-4024-9523-B7120EF0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fr-FR" sz="5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4- Bactériologie (</a:t>
            </a:r>
            <a:r>
              <a:rPr lang="fr-FR" sz="5400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E.Coli</a:t>
            </a:r>
            <a:r>
              <a:rPr lang="fr-FR" sz="5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)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9D09067-050C-4936-A5B3-3329C833C16E}"/>
              </a:ext>
            </a:extLst>
          </p:cNvPr>
          <p:cNvSpPr txBox="1">
            <a:spLocks/>
          </p:cNvSpPr>
          <p:nvPr/>
        </p:nvSpPr>
        <p:spPr>
          <a:xfrm>
            <a:off x="1271586" y="1987963"/>
            <a:ext cx="6861761" cy="4113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Les bactéries proviennent majoritairement des déjections animales 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L’origine est agricole, municipale ou naturelle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Les conséquences sont surtout pour la santé humaine 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Résultats :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Dépassement du seuil de pollution à </a:t>
            </a:r>
            <a:r>
              <a:rPr lang="fr-FR" b="1" dirty="0">
                <a:cs typeface="Calibri"/>
              </a:rPr>
              <a:t>11 reprises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sur 120</a:t>
            </a:r>
          </a:p>
          <a:p>
            <a:pPr lvl="1"/>
            <a:r>
              <a:rPr lang="fr-FR" dirty="0">
                <a:cs typeface="Calibri"/>
              </a:rPr>
              <a:t>Majoritairement en Juillet et Octobre 2021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96" y="5095246"/>
            <a:ext cx="1702736" cy="1751387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5357D39-7839-DD4C-BB3C-15636F118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83076"/>
              </p:ext>
            </p:extLst>
          </p:nvPr>
        </p:nvGraphicFramePr>
        <p:xfrm>
          <a:off x="8351501" y="1295400"/>
          <a:ext cx="3408154" cy="2133600"/>
        </p:xfrm>
        <a:graphic>
          <a:graphicData uri="http://schemas.openxmlformats.org/drawingml/2006/table">
            <a:tbl>
              <a:tblPr/>
              <a:tblGrid>
                <a:gridCol w="1363261">
                  <a:extLst>
                    <a:ext uri="{9D8B030D-6E8A-4147-A177-3AD203B41FA5}">
                      <a16:colId xmlns:a16="http://schemas.microsoft.com/office/drawing/2014/main" val="2130459801"/>
                    </a:ext>
                  </a:extLst>
                </a:gridCol>
                <a:gridCol w="2044893">
                  <a:extLst>
                    <a:ext uri="{9D8B030D-6E8A-4147-A177-3AD203B41FA5}">
                      <a16:colId xmlns:a16="http://schemas.microsoft.com/office/drawing/2014/main" val="1023746416"/>
                    </a:ext>
                  </a:extLst>
                </a:gridCol>
              </a:tblGrid>
              <a:tr h="5149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Norme selon le programme environnement-plage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729580"/>
                  </a:ext>
                </a:extLst>
              </a:tr>
              <a:tr h="272974"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UFC/100 ml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592986"/>
                  </a:ext>
                </a:extLst>
              </a:tr>
              <a:tr h="272974"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Excellente :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≤ à 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781080"/>
                  </a:ext>
                </a:extLst>
              </a:tr>
              <a:tr h="272974"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Bonne 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de 21 à 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209438"/>
                  </a:ext>
                </a:extLst>
              </a:tr>
              <a:tr h="272974"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Passable 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de 101 à 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471542"/>
                  </a:ext>
                </a:extLst>
              </a:tr>
              <a:tr h="272974"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Polluée 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≥ à 201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13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10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8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1AD75016-71EF-4024-9523-B7120EF0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fr-FR" sz="5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5- Azote ammoniacal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9D09067-050C-4936-A5B3-3329C833C16E}"/>
              </a:ext>
            </a:extLst>
          </p:cNvPr>
          <p:cNvSpPr txBox="1">
            <a:spLocks/>
          </p:cNvSpPr>
          <p:nvPr/>
        </p:nvSpPr>
        <p:spPr>
          <a:xfrm>
            <a:off x="1271587" y="1987963"/>
            <a:ext cx="8530140" cy="4541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Dans les eaux de surface, l'azote ammoniacal provient principalement du lessivage des terres agricoles ainsi que des eaux usées d'origine municipale et industrielle.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endParaRPr lang="fr-CA" dirty="0"/>
          </a:p>
          <a:p>
            <a:r>
              <a:rPr lang="fr-CA" dirty="0"/>
              <a:t>L'azote ammoniacal est toxique pour la vie aquatique entre </a:t>
            </a:r>
            <a:r>
              <a:rPr lang="fr-CA" b="1" dirty="0">
                <a:solidFill>
                  <a:srgbClr val="FF0000"/>
                </a:solidFill>
              </a:rPr>
              <a:t>0,1 mg/l et 2,1 mg/l</a:t>
            </a:r>
            <a:endParaRPr lang="fr-CA" dirty="0"/>
          </a:p>
          <a:p>
            <a:pPr marL="0" indent="0">
              <a:buNone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Résultats :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Dépassement du seuil de pollution à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5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reprises sur 120</a:t>
            </a:r>
          </a:p>
          <a:p>
            <a:pPr lvl="1"/>
            <a:r>
              <a:rPr lang="fr-FR" dirty="0">
                <a:cs typeface="Calibri"/>
              </a:rPr>
              <a:t>Majoritairement en avril et mars 2021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96" y="5095246"/>
            <a:ext cx="1702736" cy="17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3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8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1AD75016-71EF-4024-9523-B7120EF0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fr-FR" sz="5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6- Nitrites / Nitrates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9D09067-050C-4936-A5B3-3329C833C16E}"/>
              </a:ext>
            </a:extLst>
          </p:cNvPr>
          <p:cNvSpPr txBox="1">
            <a:spLocks/>
          </p:cNvSpPr>
          <p:nvPr/>
        </p:nvSpPr>
        <p:spPr>
          <a:xfrm>
            <a:off x="1271586" y="1987963"/>
            <a:ext cx="7631781" cy="4113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Principale origine, activités humaines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Concentration limite 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3 mg/L </a:t>
            </a:r>
            <a:r>
              <a:rPr lang="fr-FR" dirty="0">
                <a:cs typeface="Calibri"/>
              </a:rPr>
              <a:t>de No3-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Résultats :</a:t>
            </a: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Dépassement du seuil de pollution à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2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reprises sur 120</a:t>
            </a:r>
          </a:p>
          <a:p>
            <a:pPr lvl="1"/>
            <a:r>
              <a:rPr lang="fr-FR" dirty="0">
                <a:cs typeface="Calibri"/>
              </a:rPr>
              <a:t>Majoritairement en Mars et Mai 2021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96" y="5095246"/>
            <a:ext cx="1702736" cy="175138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326" y="662400"/>
            <a:ext cx="4485942" cy="24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581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A7E009E3EF95499CE44340493D9874" ma:contentTypeVersion="2" ma:contentTypeDescription="Crée un document." ma:contentTypeScope="" ma:versionID="9ba5f2d27e50d2bcaab900a2eb0e5294">
  <xsd:schema xmlns:xsd="http://www.w3.org/2001/XMLSchema" xmlns:xs="http://www.w3.org/2001/XMLSchema" xmlns:p="http://schemas.microsoft.com/office/2006/metadata/properties" xmlns:ns2="ce827262-c3b5-48bb-97b6-6af6ece59d28" targetNamespace="http://schemas.microsoft.com/office/2006/metadata/properties" ma:root="true" ma:fieldsID="512e7a4d02c03b3f2429d461fa012435" ns2:_="">
    <xsd:import namespace="ce827262-c3b5-48bb-97b6-6af6ece59d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27262-c3b5-48bb-97b6-6af6ece59d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72AC0D-D938-4A32-B694-F6798FDCA6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F46858-30FE-4F55-B27C-98D0B7689323}">
  <ds:schemaRefs>
    <ds:schemaRef ds:uri="http://purl.org/dc/elements/1.1/"/>
    <ds:schemaRef ds:uri="http://schemas.microsoft.com/office/2006/metadata/properties"/>
    <ds:schemaRef ds:uri="ce827262-c3b5-48bb-97b6-6af6ece59d2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4D235D1-06E2-4CC9-989D-A995020D7B11}">
  <ds:schemaRefs>
    <ds:schemaRef ds:uri="ce827262-c3b5-48bb-97b6-6af6ece59d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8384</TotalTime>
  <Words>665</Words>
  <Application>Microsoft Macintosh PowerPoint</Application>
  <PresentationFormat>Grand écran</PresentationFormat>
  <Paragraphs>154</Paragraphs>
  <Slides>15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Thème Office</vt:lpstr>
      <vt:lpstr>Caractérisation environnementale de la rive sud du lac Saint-François</vt:lpstr>
      <vt:lpstr>Comité ZIP du Haut Saint-Laurent</vt:lpstr>
      <vt:lpstr>Présentation PowerPoint</vt:lpstr>
      <vt:lpstr>1- Contexte</vt:lpstr>
      <vt:lpstr>2- Analyses</vt:lpstr>
      <vt:lpstr>3- Sites ciblés</vt:lpstr>
      <vt:lpstr>4- Bactériologie (E.Coli)</vt:lpstr>
      <vt:lpstr>5- Azote ammoniacal</vt:lpstr>
      <vt:lpstr>6- Nitrites / Nitrates</vt:lpstr>
      <vt:lpstr>7- Phosphore Total</vt:lpstr>
      <vt:lpstr>8- Matières en Suspension (MES)</vt:lpstr>
      <vt:lpstr>9- Accumulation de sédiments </vt:lpstr>
      <vt:lpstr>10- Bandes riveraines</vt:lpstr>
      <vt:lpstr>11- Conclusions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Projets2</dc:creator>
  <cp:lastModifiedBy>Richard Laurence</cp:lastModifiedBy>
  <cp:revision>451</cp:revision>
  <dcterms:created xsi:type="dcterms:W3CDTF">2012-07-30T22:21:58Z</dcterms:created>
  <dcterms:modified xsi:type="dcterms:W3CDTF">2022-10-01T14:07:10Z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0x01010005A7E009E3EF95499CE44340493D9874</vt:lpwstr>
  </property>
</Properties>
</file>